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722" r:id="rId3"/>
  </p:sldMasterIdLst>
  <p:notesMasterIdLst>
    <p:notesMasterId r:id="rId15"/>
  </p:notesMasterIdLst>
  <p:sldIdLst>
    <p:sldId id="261" r:id="rId4"/>
    <p:sldId id="1047" r:id="rId5"/>
    <p:sldId id="1045" r:id="rId6"/>
    <p:sldId id="262" r:id="rId7"/>
    <p:sldId id="272" r:id="rId8"/>
    <p:sldId id="273" r:id="rId9"/>
    <p:sldId id="274" r:id="rId10"/>
    <p:sldId id="275" r:id="rId11"/>
    <p:sldId id="276" r:id="rId12"/>
    <p:sldId id="279" r:id="rId13"/>
    <p:sldId id="1046" r:id="rId14"/>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6E3A2-17B2-4895-A3F6-D5229AF05A83}" v="3" dt="2023-03-03T07:28:42.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snapToObjects="1">
      <p:cViewPr varScale="1">
        <p:scale>
          <a:sx n="73" d="100"/>
          <a:sy n="73" d="100"/>
        </p:scale>
        <p:origin x="38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23E88-0D0E-4A84-B25E-AB3679119D78}" type="datetimeFigureOut">
              <a:rPr lang="fi-FI" smtClean="0"/>
              <a:t>24.5.2023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F05B91-D786-4ED6-BA64-763F87503F78}" type="slidenum">
              <a:rPr lang="fi-FI" smtClean="0"/>
              <a:t>‹#›</a:t>
            </a:fld>
            <a:endParaRPr lang="fi-FI"/>
          </a:p>
        </p:txBody>
      </p:sp>
    </p:spTree>
    <p:extLst>
      <p:ext uri="{BB962C8B-B14F-4D97-AF65-F5344CB8AC3E}">
        <p14:creationId xmlns:p14="http://schemas.microsoft.com/office/powerpoint/2010/main" val="428937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emf"/><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2E25460-0F8F-5643-BB40-2612E6EC467B}"/>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34DA0C2F-1181-0D4B-A8F4-C9776970CA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65E84D00-2EAB-7947-A2D4-A75A020A3F8A}"/>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17B7CA37-4C5D-784A-926E-13B4A35B18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D44B0DED-3D6B-784A-9976-38C25B219A00}"/>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397810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80F09D2-3F2D-7D44-9377-8BA4F7B5FC1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81CA396-CBFA-E54A-A2BD-F4AA46F48413}"/>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CD5D5A10-42FB-6D47-A9DA-0419DBBCAB85}"/>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00670FA4-FEE6-9C4E-BD37-7A0AFE60682B}"/>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D63B1A4-EF4A-BE44-A4E6-83153DBEC555}"/>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1854604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4D3D334E-BE56-B74C-BDCD-A8CB5B610C2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01046AFF-C8D4-214C-97FE-0226876A35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6595277-7BCB-C24B-8B37-5BFCC2903D85}"/>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F9B00973-015E-0B42-8ADA-4145B31DF33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51D3153-5332-B344-BF9D-40FC94EE3A48}"/>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164891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B27F51-0477-43BB-A497-9E5A686AC186}"/>
              </a:ext>
            </a:extLst>
          </p:cNvPr>
          <p:cNvSpPr>
            <a:spLocks noGrp="1"/>
          </p:cNvSpPr>
          <p:nvPr>
            <p:ph type="ctrTitle" hasCustomPrompt="1"/>
          </p:nvPr>
        </p:nvSpPr>
        <p:spPr>
          <a:xfrm>
            <a:off x="1163637" y="2687444"/>
            <a:ext cx="6352285" cy="2564780"/>
          </a:xfrm>
          <a:prstGeom prst="rect">
            <a:avLst/>
          </a:prstGeom>
        </p:spPr>
        <p:txBody>
          <a:bodyPr anchor="t"/>
          <a:lstStyle>
            <a:lvl1pPr algn="l">
              <a:lnSpc>
                <a:spcPts val="6000"/>
              </a:lnSpc>
              <a:defRPr sz="6000" b="1" u="none">
                <a:solidFill>
                  <a:schemeClr val="tx2"/>
                </a:solidFill>
              </a:defRPr>
            </a:lvl1pPr>
          </a:lstStyle>
          <a:p>
            <a:r>
              <a:rPr lang="en-US" dirty="0"/>
              <a:t>CLICK TO EDIT</a:t>
            </a:r>
            <a:endParaRPr lang="fi-FI" dirty="0"/>
          </a:p>
        </p:txBody>
      </p:sp>
    </p:spTree>
    <p:extLst>
      <p:ext uri="{BB962C8B-B14F-4D97-AF65-F5344CB8AC3E}">
        <p14:creationId xmlns:p14="http://schemas.microsoft.com/office/powerpoint/2010/main" val="671854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ansi 1">
    <p:spTree>
      <p:nvGrpSpPr>
        <p:cNvPr id="1" name=""/>
        <p:cNvGrpSpPr/>
        <p:nvPr/>
      </p:nvGrpSpPr>
      <p:grpSpPr>
        <a:xfrm>
          <a:off x="0" y="0"/>
          <a:ext cx="0" cy="0"/>
          <a:chOff x="0" y="0"/>
          <a:chExt cx="0" cy="0"/>
        </a:xfrm>
      </p:grpSpPr>
      <p:pic>
        <p:nvPicPr>
          <p:cNvPr id="21" name="Picture 20" descr="A picture containing wall, indoor, floor, closet&#10;&#10;Description automatically generated">
            <a:extLst>
              <a:ext uri="{FF2B5EF4-FFF2-40B4-BE49-F238E27FC236}">
                <a16:creationId xmlns:a16="http://schemas.microsoft.com/office/drawing/2014/main" id="{E0C5B2E6-FB08-AC17-95A7-E3787F2366A5}"/>
              </a:ext>
            </a:extLst>
          </p:cNvPr>
          <p:cNvPicPr>
            <a:picLocks noChangeAspect="1"/>
          </p:cNvPicPr>
          <p:nvPr userDrawn="1"/>
        </p:nvPicPr>
        <p:blipFill rotWithShape="1">
          <a:blip r:embed="rId2"/>
          <a:srcRect l="20814" t="-4771" r="14271" b="-4745"/>
          <a:stretch/>
        </p:blipFill>
        <p:spPr>
          <a:xfrm>
            <a:off x="6096000" y="-1"/>
            <a:ext cx="6095999" cy="6856415"/>
          </a:xfrm>
          <a:prstGeom prst="rect">
            <a:avLst/>
          </a:prstGeom>
        </p:spPr>
      </p:pic>
      <p:pic>
        <p:nvPicPr>
          <p:cNvPr id="4" name="Picture 3" descr="A black screen with a green background&#10;&#10;Description automatically generated with low confidence">
            <a:extLst>
              <a:ext uri="{FF2B5EF4-FFF2-40B4-BE49-F238E27FC236}">
                <a16:creationId xmlns:a16="http://schemas.microsoft.com/office/drawing/2014/main" id="{A1EC63AC-66B1-04F0-B688-EEE5AA5BF63F}"/>
              </a:ext>
            </a:extLst>
          </p:cNvPr>
          <p:cNvPicPr>
            <a:picLocks noChangeAspect="1"/>
          </p:cNvPicPr>
          <p:nvPr userDrawn="1"/>
        </p:nvPicPr>
        <p:blipFill>
          <a:blip r:embed="rId3"/>
          <a:stretch>
            <a:fillRect/>
          </a:stretch>
        </p:blipFill>
        <p:spPr>
          <a:xfrm>
            <a:off x="-1" y="792"/>
            <a:ext cx="12193409" cy="6857208"/>
          </a:xfrm>
          <a:prstGeom prst="rect">
            <a:avLst/>
          </a:prstGeom>
        </p:spPr>
      </p:pic>
      <p:sp>
        <p:nvSpPr>
          <p:cNvPr id="17" name="Otsikko 16">
            <a:extLst>
              <a:ext uri="{FF2B5EF4-FFF2-40B4-BE49-F238E27FC236}">
                <a16:creationId xmlns:a16="http://schemas.microsoft.com/office/drawing/2014/main" id="{BE1A0B47-0F31-514F-96A5-82AC78FB29C7}"/>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19" name="Tekstin paikkamerkki 18">
            <a:extLst>
              <a:ext uri="{FF2B5EF4-FFF2-40B4-BE49-F238E27FC236}">
                <a16:creationId xmlns:a16="http://schemas.microsoft.com/office/drawing/2014/main" id="{5A7D8BF6-CE7D-0242-BA91-EF7F3D92065B}"/>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13" name="Text Placeholder 12"/>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10" name="Picture 9" descr="Background pattern&#10;&#10;Description automatically generated with low confidence">
            <a:extLst>
              <a:ext uri="{FF2B5EF4-FFF2-40B4-BE49-F238E27FC236}">
                <a16:creationId xmlns:a16="http://schemas.microsoft.com/office/drawing/2014/main" id="{B775D0B4-7CD7-6835-4472-565E0DA8B2D4}"/>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36449490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ansi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51AEB0D-0B74-8499-AD1E-0C2262C2D6BB}"/>
              </a:ext>
            </a:extLst>
          </p:cNvPr>
          <p:cNvPicPr>
            <a:picLocks noChangeAspect="1"/>
          </p:cNvPicPr>
          <p:nvPr userDrawn="1"/>
        </p:nvPicPr>
        <p:blipFill rotWithShape="1">
          <a:blip r:embed="rId2"/>
          <a:srcRect l="19667" t="-1943" r="17183" b="-2022"/>
          <a:stretch/>
        </p:blipFill>
        <p:spPr>
          <a:xfrm>
            <a:off x="6096000" y="167425"/>
            <a:ext cx="6096000" cy="6690575"/>
          </a:xfrm>
          <a:prstGeom prst="rect">
            <a:avLst/>
          </a:prstGeom>
        </p:spPr>
      </p:pic>
      <p:pic>
        <p:nvPicPr>
          <p:cNvPr id="14" name="Picture 13" descr="A black screen with a green background&#10;&#10;Description automatically generated with low confidence">
            <a:extLst>
              <a:ext uri="{FF2B5EF4-FFF2-40B4-BE49-F238E27FC236}">
                <a16:creationId xmlns:a16="http://schemas.microsoft.com/office/drawing/2014/main" id="{0ADBC44F-6B27-4F24-57A2-CCE019CB51E5}"/>
              </a:ext>
            </a:extLst>
          </p:cNvPr>
          <p:cNvPicPr>
            <a:picLocks noChangeAspect="1"/>
          </p:cNvPicPr>
          <p:nvPr userDrawn="1"/>
        </p:nvPicPr>
        <p:blipFill>
          <a:blip r:embed="rId3"/>
          <a:stretch>
            <a:fillRect/>
          </a:stretch>
        </p:blipFill>
        <p:spPr>
          <a:xfrm>
            <a:off x="-1" y="792"/>
            <a:ext cx="12193409" cy="6857208"/>
          </a:xfrm>
          <a:prstGeom prst="rect">
            <a:avLst/>
          </a:prstGeom>
        </p:spPr>
      </p:pic>
      <p:sp>
        <p:nvSpPr>
          <p:cNvPr id="2" name="Otsikko 16">
            <a:extLst>
              <a:ext uri="{FF2B5EF4-FFF2-40B4-BE49-F238E27FC236}">
                <a16:creationId xmlns:a16="http://schemas.microsoft.com/office/drawing/2014/main" id="{D0DBFD90-8D50-F1D9-629E-75D9BB9D1A35}"/>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4" name="Tekstin paikkamerkki 18">
            <a:extLst>
              <a:ext uri="{FF2B5EF4-FFF2-40B4-BE49-F238E27FC236}">
                <a16:creationId xmlns:a16="http://schemas.microsoft.com/office/drawing/2014/main" id="{FD02683C-435B-E93E-3D10-F9C50DBB0F4E}"/>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5" name="Text Placeholder 12">
            <a:extLst>
              <a:ext uri="{FF2B5EF4-FFF2-40B4-BE49-F238E27FC236}">
                <a16:creationId xmlns:a16="http://schemas.microsoft.com/office/drawing/2014/main" id="{9E462291-515A-5962-0C99-671E68F95D5F}"/>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6" name="Picture 5" descr="Background pattern&#10;&#10;Description automatically generated with low confidence">
            <a:extLst>
              <a:ext uri="{FF2B5EF4-FFF2-40B4-BE49-F238E27FC236}">
                <a16:creationId xmlns:a16="http://schemas.microsoft.com/office/drawing/2014/main" id="{30B85AA8-F649-A580-4847-C150FE81CCFA}"/>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8833676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nsi 3">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0C5B2E6-FB08-AC17-95A7-E3787F2366A5}"/>
              </a:ext>
            </a:extLst>
          </p:cNvPr>
          <p:cNvPicPr>
            <a:picLocks noChangeAspect="1"/>
          </p:cNvPicPr>
          <p:nvPr userDrawn="1"/>
        </p:nvPicPr>
        <p:blipFill rotWithShape="1">
          <a:blip r:embed="rId2"/>
          <a:srcRect l="22097" t="-2686" r="15460" b="-2686"/>
          <a:stretch/>
        </p:blipFill>
        <p:spPr>
          <a:xfrm>
            <a:off x="6096000" y="0"/>
            <a:ext cx="6096000" cy="6858000"/>
          </a:xfrm>
          <a:prstGeom prst="rect">
            <a:avLst/>
          </a:prstGeom>
        </p:spPr>
      </p:pic>
      <p:pic>
        <p:nvPicPr>
          <p:cNvPr id="2" name="Picture 1" descr="A black screen with a green background&#10;&#10;Description automatically generated with low confidence">
            <a:extLst>
              <a:ext uri="{FF2B5EF4-FFF2-40B4-BE49-F238E27FC236}">
                <a16:creationId xmlns:a16="http://schemas.microsoft.com/office/drawing/2014/main" id="{0AA434CD-26B3-BFF4-A4E2-44FC0488F9B9}"/>
              </a:ext>
            </a:extLst>
          </p:cNvPr>
          <p:cNvPicPr>
            <a:picLocks noChangeAspect="1"/>
          </p:cNvPicPr>
          <p:nvPr userDrawn="1"/>
        </p:nvPicPr>
        <p:blipFill>
          <a:blip r:embed="rId3"/>
          <a:stretch>
            <a:fillRect/>
          </a:stretch>
        </p:blipFill>
        <p:spPr>
          <a:xfrm>
            <a:off x="-1" y="792"/>
            <a:ext cx="12193409" cy="6857208"/>
          </a:xfrm>
          <a:prstGeom prst="rect">
            <a:avLst/>
          </a:prstGeom>
        </p:spPr>
      </p:pic>
      <p:sp>
        <p:nvSpPr>
          <p:cNvPr id="4" name="Otsikko 16">
            <a:extLst>
              <a:ext uri="{FF2B5EF4-FFF2-40B4-BE49-F238E27FC236}">
                <a16:creationId xmlns:a16="http://schemas.microsoft.com/office/drawing/2014/main" id="{1C08940D-24C7-C28B-E55E-D7E6F09C4F7E}"/>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5" name="Tekstin paikkamerkki 18">
            <a:extLst>
              <a:ext uri="{FF2B5EF4-FFF2-40B4-BE49-F238E27FC236}">
                <a16:creationId xmlns:a16="http://schemas.microsoft.com/office/drawing/2014/main" id="{B5BC49A0-6633-DEE2-2F05-44A34D9CEC23}"/>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6" name="Text Placeholder 12">
            <a:extLst>
              <a:ext uri="{FF2B5EF4-FFF2-40B4-BE49-F238E27FC236}">
                <a16:creationId xmlns:a16="http://schemas.microsoft.com/office/drawing/2014/main" id="{F1CF065B-A5A2-01C6-773E-94E4FA1D54D7}"/>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7" name="Picture 6" descr="Background pattern&#10;&#10;Description automatically generated with low confidence">
            <a:extLst>
              <a:ext uri="{FF2B5EF4-FFF2-40B4-BE49-F238E27FC236}">
                <a16:creationId xmlns:a16="http://schemas.microsoft.com/office/drawing/2014/main" id="{12D45DFA-912B-03D0-5C67-11BD78E057F9}"/>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2535869000"/>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nsi 4">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F1EB3-FF16-BBAB-1EB5-2C65E033E6C8}"/>
              </a:ext>
            </a:extLst>
          </p:cNvPr>
          <p:cNvPicPr>
            <a:picLocks noChangeAspect="1"/>
          </p:cNvPicPr>
          <p:nvPr userDrawn="1"/>
        </p:nvPicPr>
        <p:blipFill rotWithShape="1">
          <a:blip r:embed="rId2"/>
          <a:srcRect l="20599" t="-4172" r="15097" b="-4341"/>
          <a:stretch/>
        </p:blipFill>
        <p:spPr>
          <a:xfrm>
            <a:off x="6095998" y="0"/>
            <a:ext cx="6095999" cy="6858000"/>
          </a:xfrm>
          <a:prstGeom prst="rect">
            <a:avLst/>
          </a:prstGeom>
        </p:spPr>
      </p:pic>
      <p:pic>
        <p:nvPicPr>
          <p:cNvPr id="10" name="Picture 9" descr="A black screen with white text&#10;&#10;Description automatically generated with low confidence">
            <a:extLst>
              <a:ext uri="{FF2B5EF4-FFF2-40B4-BE49-F238E27FC236}">
                <a16:creationId xmlns:a16="http://schemas.microsoft.com/office/drawing/2014/main" id="{0C661FA8-A8F0-12E3-78DA-AE47FF55A664}"/>
              </a:ext>
            </a:extLst>
          </p:cNvPr>
          <p:cNvPicPr>
            <a:picLocks noChangeAspect="1"/>
          </p:cNvPicPr>
          <p:nvPr userDrawn="1"/>
        </p:nvPicPr>
        <p:blipFill>
          <a:blip r:embed="rId3"/>
          <a:stretch>
            <a:fillRect/>
          </a:stretch>
        </p:blipFill>
        <p:spPr>
          <a:xfrm>
            <a:off x="-1" y="792"/>
            <a:ext cx="12191999" cy="6856415"/>
          </a:xfrm>
          <a:prstGeom prst="rect">
            <a:avLst/>
          </a:prstGeom>
        </p:spPr>
      </p:pic>
      <p:sp>
        <p:nvSpPr>
          <p:cNvPr id="6" name="Otsikko 16">
            <a:extLst>
              <a:ext uri="{FF2B5EF4-FFF2-40B4-BE49-F238E27FC236}">
                <a16:creationId xmlns:a16="http://schemas.microsoft.com/office/drawing/2014/main" id="{F5DA7086-8872-B85C-9524-74747CFA95E4}"/>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8" name="Tekstin paikkamerkki 18">
            <a:extLst>
              <a:ext uri="{FF2B5EF4-FFF2-40B4-BE49-F238E27FC236}">
                <a16:creationId xmlns:a16="http://schemas.microsoft.com/office/drawing/2014/main" id="{26E00E1B-861D-F003-F614-3F0A9F3882A7}"/>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9" name="Text Placeholder 12">
            <a:extLst>
              <a:ext uri="{FF2B5EF4-FFF2-40B4-BE49-F238E27FC236}">
                <a16:creationId xmlns:a16="http://schemas.microsoft.com/office/drawing/2014/main" id="{9CF939AA-493D-7E9A-3D58-EFBC6C1C5D48}"/>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11" name="Picture 10" descr="Background pattern&#10;&#10;Description automatically generated with low confidence">
            <a:extLst>
              <a:ext uri="{FF2B5EF4-FFF2-40B4-BE49-F238E27FC236}">
                <a16:creationId xmlns:a16="http://schemas.microsoft.com/office/drawing/2014/main" id="{55AE2C60-417D-2A82-B6F5-702D8C945D40}"/>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382683527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nsi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3C5BC-894E-63AA-2190-1B35B77AA453}"/>
              </a:ext>
            </a:extLst>
          </p:cNvPr>
          <p:cNvPicPr>
            <a:picLocks noChangeAspect="1"/>
          </p:cNvPicPr>
          <p:nvPr userDrawn="1"/>
        </p:nvPicPr>
        <p:blipFill rotWithShape="1">
          <a:blip r:embed="rId2"/>
          <a:srcRect l="25402" t="-2436" r="12451" b="-2436"/>
          <a:stretch/>
        </p:blipFill>
        <p:spPr>
          <a:xfrm>
            <a:off x="6096000" y="0"/>
            <a:ext cx="6096000" cy="6858000"/>
          </a:xfrm>
          <a:prstGeom prst="rect">
            <a:avLst/>
          </a:prstGeom>
        </p:spPr>
      </p:pic>
      <p:pic>
        <p:nvPicPr>
          <p:cNvPr id="10" name="Picture 9" descr="A black screen with white text&#10;&#10;Description automatically generated with low confidence">
            <a:extLst>
              <a:ext uri="{FF2B5EF4-FFF2-40B4-BE49-F238E27FC236}">
                <a16:creationId xmlns:a16="http://schemas.microsoft.com/office/drawing/2014/main" id="{0787284A-E7D8-78D5-FE59-EEECFC90DBC4}"/>
              </a:ext>
            </a:extLst>
          </p:cNvPr>
          <p:cNvPicPr>
            <a:picLocks noChangeAspect="1"/>
          </p:cNvPicPr>
          <p:nvPr userDrawn="1"/>
        </p:nvPicPr>
        <p:blipFill>
          <a:blip r:embed="rId3"/>
          <a:stretch>
            <a:fillRect/>
          </a:stretch>
        </p:blipFill>
        <p:spPr>
          <a:xfrm>
            <a:off x="-1" y="792"/>
            <a:ext cx="12191999" cy="6856415"/>
          </a:xfrm>
          <a:prstGeom prst="rect">
            <a:avLst/>
          </a:prstGeom>
        </p:spPr>
      </p:pic>
      <p:sp>
        <p:nvSpPr>
          <p:cNvPr id="2" name="Otsikko 16">
            <a:extLst>
              <a:ext uri="{FF2B5EF4-FFF2-40B4-BE49-F238E27FC236}">
                <a16:creationId xmlns:a16="http://schemas.microsoft.com/office/drawing/2014/main" id="{80C472DE-9712-EA42-D3CC-7E2E5968DAD2}"/>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6" name="Tekstin paikkamerkki 18">
            <a:extLst>
              <a:ext uri="{FF2B5EF4-FFF2-40B4-BE49-F238E27FC236}">
                <a16:creationId xmlns:a16="http://schemas.microsoft.com/office/drawing/2014/main" id="{231C2DE3-ADD0-E1DA-BB6B-98DEE0FB501A}"/>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7" name="Text Placeholder 12">
            <a:extLst>
              <a:ext uri="{FF2B5EF4-FFF2-40B4-BE49-F238E27FC236}">
                <a16:creationId xmlns:a16="http://schemas.microsoft.com/office/drawing/2014/main" id="{2C308E3D-C447-A05E-0C71-324C6035B44D}"/>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B4C58350-209C-8BC7-2251-8CA3943BCD2D}"/>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687512378"/>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ansi 6">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A3C5BC-894E-63AA-2190-1B35B77AA453}"/>
              </a:ext>
            </a:extLst>
          </p:cNvPr>
          <p:cNvPicPr>
            <a:picLocks noChangeAspect="1"/>
          </p:cNvPicPr>
          <p:nvPr userDrawn="1"/>
        </p:nvPicPr>
        <p:blipFill rotWithShape="1">
          <a:blip r:embed="rId2"/>
          <a:srcRect l="17136" t="-4146" r="18694" b="-4116"/>
          <a:stretch/>
        </p:blipFill>
        <p:spPr>
          <a:xfrm>
            <a:off x="6096000" y="-1"/>
            <a:ext cx="6095998" cy="6856415"/>
          </a:xfrm>
          <a:prstGeom prst="rect">
            <a:avLst/>
          </a:prstGeom>
        </p:spPr>
      </p:pic>
      <p:pic>
        <p:nvPicPr>
          <p:cNvPr id="5" name="Picture 4" descr="A black screen with white text&#10;&#10;Description automatically generated with low confidence">
            <a:extLst>
              <a:ext uri="{FF2B5EF4-FFF2-40B4-BE49-F238E27FC236}">
                <a16:creationId xmlns:a16="http://schemas.microsoft.com/office/drawing/2014/main" id="{7B1CA093-AA24-60D7-A402-F103C16234C0}"/>
              </a:ext>
            </a:extLst>
          </p:cNvPr>
          <p:cNvPicPr>
            <a:picLocks noChangeAspect="1"/>
          </p:cNvPicPr>
          <p:nvPr userDrawn="1"/>
        </p:nvPicPr>
        <p:blipFill>
          <a:blip r:embed="rId3"/>
          <a:stretch>
            <a:fillRect/>
          </a:stretch>
        </p:blipFill>
        <p:spPr>
          <a:xfrm>
            <a:off x="-1" y="792"/>
            <a:ext cx="12191999" cy="6856415"/>
          </a:xfrm>
          <a:prstGeom prst="rect">
            <a:avLst/>
          </a:prstGeom>
        </p:spPr>
      </p:pic>
      <p:sp>
        <p:nvSpPr>
          <p:cNvPr id="2" name="Otsikko 16">
            <a:extLst>
              <a:ext uri="{FF2B5EF4-FFF2-40B4-BE49-F238E27FC236}">
                <a16:creationId xmlns:a16="http://schemas.microsoft.com/office/drawing/2014/main" id="{588CBDF8-A670-ADF0-D97F-EB2F0D433388}"/>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6" name="Tekstin paikkamerkki 18">
            <a:extLst>
              <a:ext uri="{FF2B5EF4-FFF2-40B4-BE49-F238E27FC236}">
                <a16:creationId xmlns:a16="http://schemas.microsoft.com/office/drawing/2014/main" id="{DFCC1D58-1421-C1EE-EB86-E0185376933B}"/>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7" name="Text Placeholder 12">
            <a:extLst>
              <a:ext uri="{FF2B5EF4-FFF2-40B4-BE49-F238E27FC236}">
                <a16:creationId xmlns:a16="http://schemas.microsoft.com/office/drawing/2014/main" id="{C894F49B-1CE5-2D94-F7F1-BEA74F718CEA}"/>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8" name="Picture 7" descr="Background pattern&#10;&#10;Description automatically generated with low confidence">
            <a:extLst>
              <a:ext uri="{FF2B5EF4-FFF2-40B4-BE49-F238E27FC236}">
                <a16:creationId xmlns:a16="http://schemas.microsoft.com/office/drawing/2014/main" id="{35008B1E-49F6-91AD-9366-D0B8B63CED08}"/>
              </a:ext>
            </a:extLst>
          </p:cNvPr>
          <p:cNvPicPr>
            <a:picLocks noChangeAspect="1"/>
          </p:cNvPicPr>
          <p:nvPr userDrawn="1"/>
        </p:nvPicPr>
        <p:blipFill>
          <a:blip r:embed="rId4"/>
          <a:stretch>
            <a:fillRect/>
          </a:stretch>
        </p:blipFill>
        <p:spPr>
          <a:xfrm>
            <a:off x="2475033" y="5735334"/>
            <a:ext cx="1463773" cy="283182"/>
          </a:xfrm>
          <a:prstGeom prst="rect">
            <a:avLst/>
          </a:prstGeom>
        </p:spPr>
      </p:pic>
    </p:spTree>
    <p:extLst>
      <p:ext uri="{BB962C8B-B14F-4D97-AF65-F5344CB8AC3E}">
        <p14:creationId xmlns:p14="http://schemas.microsoft.com/office/powerpoint/2010/main" val="177894036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ansi + omavalintainen kuva 1">
    <p:spTree>
      <p:nvGrpSpPr>
        <p:cNvPr id="1" name=""/>
        <p:cNvGrpSpPr/>
        <p:nvPr/>
      </p:nvGrpSpPr>
      <p:grpSpPr>
        <a:xfrm>
          <a:off x="0" y="0"/>
          <a:ext cx="0" cy="0"/>
          <a:chOff x="0" y="0"/>
          <a:chExt cx="0" cy="0"/>
        </a:xfrm>
      </p:grpSpPr>
      <p:sp>
        <p:nvSpPr>
          <p:cNvPr id="2" name="Otsikko 16">
            <a:extLst>
              <a:ext uri="{FF2B5EF4-FFF2-40B4-BE49-F238E27FC236}">
                <a16:creationId xmlns:a16="http://schemas.microsoft.com/office/drawing/2014/main" id="{C9F172AF-F111-B29F-4DCC-FE67F535F36A}"/>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4" name="Tekstin paikkamerkki 18">
            <a:extLst>
              <a:ext uri="{FF2B5EF4-FFF2-40B4-BE49-F238E27FC236}">
                <a16:creationId xmlns:a16="http://schemas.microsoft.com/office/drawing/2014/main" id="{2200F2A8-D065-C164-56B2-A78DE7B10430}"/>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5" name="Text Placeholder 12">
            <a:extLst>
              <a:ext uri="{FF2B5EF4-FFF2-40B4-BE49-F238E27FC236}">
                <a16:creationId xmlns:a16="http://schemas.microsoft.com/office/drawing/2014/main" id="{E4F2947A-0091-930C-51D8-E745C8CFF297}"/>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6" name="Picture 5" descr="Background pattern&#10;&#10;Description automatically generated with low confidence">
            <a:extLst>
              <a:ext uri="{FF2B5EF4-FFF2-40B4-BE49-F238E27FC236}">
                <a16:creationId xmlns:a16="http://schemas.microsoft.com/office/drawing/2014/main" id="{58B69A05-29CD-6DCC-7589-A565DAC11597}"/>
              </a:ext>
            </a:extLst>
          </p:cNvPr>
          <p:cNvPicPr>
            <a:picLocks noChangeAspect="1"/>
          </p:cNvPicPr>
          <p:nvPr userDrawn="1"/>
        </p:nvPicPr>
        <p:blipFill>
          <a:blip r:embed="rId2"/>
          <a:stretch>
            <a:fillRect/>
          </a:stretch>
        </p:blipFill>
        <p:spPr>
          <a:xfrm>
            <a:off x="2475033" y="5735334"/>
            <a:ext cx="1463773" cy="283182"/>
          </a:xfrm>
          <a:prstGeom prst="rect">
            <a:avLst/>
          </a:prstGeom>
        </p:spPr>
      </p:pic>
      <p:sp>
        <p:nvSpPr>
          <p:cNvPr id="8" name="Kuvan paikkamerkki 2">
            <a:extLst>
              <a:ext uri="{FF2B5EF4-FFF2-40B4-BE49-F238E27FC236}">
                <a16:creationId xmlns:a16="http://schemas.microsoft.com/office/drawing/2014/main" id="{1AA3F504-6064-D980-4727-5295B7F26093}"/>
              </a:ext>
            </a:extLst>
          </p:cNvPr>
          <p:cNvSpPr>
            <a:spLocks noGrp="1"/>
          </p:cNvSpPr>
          <p:nvPr>
            <p:ph type="pic" sz="quarter" idx="16" hasCustomPrompt="1"/>
          </p:nvPr>
        </p:nvSpPr>
        <p:spPr>
          <a:xfrm>
            <a:off x="6096000" y="0"/>
            <a:ext cx="6096000" cy="6857999"/>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&gt;</a:t>
            </a:r>
          </a:p>
        </p:txBody>
      </p:sp>
      <p:pic>
        <p:nvPicPr>
          <p:cNvPr id="9" name="Picture 8" descr="A black screen with a green background&#10;&#10;Description automatically generated with low confidence">
            <a:extLst>
              <a:ext uri="{FF2B5EF4-FFF2-40B4-BE49-F238E27FC236}">
                <a16:creationId xmlns:a16="http://schemas.microsoft.com/office/drawing/2014/main" id="{541D9C08-4408-6726-48A5-8536EF41E258}"/>
              </a:ext>
            </a:extLst>
          </p:cNvPr>
          <p:cNvPicPr>
            <a:picLocks noChangeAspect="1"/>
          </p:cNvPicPr>
          <p:nvPr userDrawn="1"/>
        </p:nvPicPr>
        <p:blipFill>
          <a:blip r:embed="rId3"/>
          <a:stretch>
            <a:fillRect/>
          </a:stretch>
        </p:blipFill>
        <p:spPr>
          <a:xfrm>
            <a:off x="-1" y="792"/>
            <a:ext cx="12193409" cy="6857208"/>
          </a:xfrm>
          <a:prstGeom prst="rect">
            <a:avLst/>
          </a:prstGeom>
        </p:spPr>
      </p:pic>
    </p:spTree>
    <p:extLst>
      <p:ext uri="{BB962C8B-B14F-4D97-AF65-F5344CB8AC3E}">
        <p14:creationId xmlns:p14="http://schemas.microsoft.com/office/powerpoint/2010/main" val="25071321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03B659-29E1-564D-8108-509485F551FB}"/>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FD30981-ABF2-8740-A132-868DF2BD18D4}"/>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CEEF262-21ED-3F4C-836C-8444A0F1F953}"/>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9B6510FC-EC60-F24D-8F4F-C5DCD0B3759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3D36961-2898-734D-9DA4-5F69B288CE90}"/>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3043356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nsi + omavalintainen kuva 2">
    <p:spTree>
      <p:nvGrpSpPr>
        <p:cNvPr id="1" name=""/>
        <p:cNvGrpSpPr/>
        <p:nvPr/>
      </p:nvGrpSpPr>
      <p:grpSpPr>
        <a:xfrm>
          <a:off x="0" y="0"/>
          <a:ext cx="0" cy="0"/>
          <a:chOff x="0" y="0"/>
          <a:chExt cx="0" cy="0"/>
        </a:xfrm>
      </p:grpSpPr>
      <p:sp>
        <p:nvSpPr>
          <p:cNvPr id="6" name="Kuvan paikkamerkki 2">
            <a:extLst>
              <a:ext uri="{FF2B5EF4-FFF2-40B4-BE49-F238E27FC236}">
                <a16:creationId xmlns:a16="http://schemas.microsoft.com/office/drawing/2014/main" id="{B16C9064-5A56-2E2E-4F40-3617900E7196}"/>
              </a:ext>
            </a:extLst>
          </p:cNvPr>
          <p:cNvSpPr>
            <a:spLocks noGrp="1"/>
          </p:cNvSpPr>
          <p:nvPr>
            <p:ph type="pic" sz="quarter" idx="16" hasCustomPrompt="1"/>
          </p:nvPr>
        </p:nvSpPr>
        <p:spPr>
          <a:xfrm>
            <a:off x="6096000" y="0"/>
            <a:ext cx="6096000" cy="6857999"/>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&gt;</a:t>
            </a:r>
          </a:p>
        </p:txBody>
      </p:sp>
      <p:sp>
        <p:nvSpPr>
          <p:cNvPr id="8" name="Otsikko 16">
            <a:extLst>
              <a:ext uri="{FF2B5EF4-FFF2-40B4-BE49-F238E27FC236}">
                <a16:creationId xmlns:a16="http://schemas.microsoft.com/office/drawing/2014/main" id="{9C7DC9F0-E61A-CEBB-0EE4-BB4533B18F92}"/>
              </a:ext>
            </a:extLst>
          </p:cNvPr>
          <p:cNvSpPr>
            <a:spLocks noGrp="1"/>
          </p:cNvSpPr>
          <p:nvPr>
            <p:ph type="title" hasCustomPrompt="1"/>
          </p:nvPr>
        </p:nvSpPr>
        <p:spPr>
          <a:xfrm>
            <a:off x="709954" y="1762125"/>
            <a:ext cx="4993934" cy="2253389"/>
          </a:xfrm>
          <a:prstGeom prst="rect">
            <a:avLst/>
          </a:prstGeom>
        </p:spPr>
        <p:txBody>
          <a:bodyPr lIns="0" tIns="0" rIns="0" bIns="0" anchor="b">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esityksen</a:t>
            </a:r>
            <a:br>
              <a:rPr lang="fi-FI" dirty="0"/>
            </a:br>
            <a:r>
              <a:rPr lang="fi-FI" dirty="0"/>
              <a:t>otsikko</a:t>
            </a:r>
          </a:p>
        </p:txBody>
      </p:sp>
      <p:sp>
        <p:nvSpPr>
          <p:cNvPr id="9" name="Tekstin paikkamerkki 18">
            <a:extLst>
              <a:ext uri="{FF2B5EF4-FFF2-40B4-BE49-F238E27FC236}">
                <a16:creationId xmlns:a16="http://schemas.microsoft.com/office/drawing/2014/main" id="{9D11CFA3-F60C-4083-0266-4FBA293CC984}"/>
              </a:ext>
            </a:extLst>
          </p:cNvPr>
          <p:cNvSpPr>
            <a:spLocks noGrp="1"/>
          </p:cNvSpPr>
          <p:nvPr>
            <p:ph type="body" sz="quarter" idx="15" hasCustomPrompt="1"/>
          </p:nvPr>
        </p:nvSpPr>
        <p:spPr>
          <a:xfrm>
            <a:off x="709953" y="4561745"/>
            <a:ext cx="4993934" cy="296091"/>
          </a:xfrm>
          <a:prstGeom prst="rect">
            <a:avLst/>
          </a:prstGeom>
        </p:spPr>
        <p:txBody>
          <a:bodyPr lIns="0" tIns="0" rIns="0" bIns="0">
            <a:noAutofit/>
          </a:bodyPr>
          <a:lstStyle>
            <a:lvl1pPr algn="ctr">
              <a:defRPr sz="2000" b="1">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11" name="Text Placeholder 12">
            <a:extLst>
              <a:ext uri="{FF2B5EF4-FFF2-40B4-BE49-F238E27FC236}">
                <a16:creationId xmlns:a16="http://schemas.microsoft.com/office/drawing/2014/main" id="{1356580D-DADF-BA43-8ADD-7D823D68B2E0}"/>
              </a:ext>
            </a:extLst>
          </p:cNvPr>
          <p:cNvSpPr>
            <a:spLocks noGrp="1"/>
          </p:cNvSpPr>
          <p:nvPr>
            <p:ph type="body" sz="quarter" idx="14" hasCustomPrompt="1"/>
          </p:nvPr>
        </p:nvSpPr>
        <p:spPr>
          <a:xfrm>
            <a:off x="709954" y="4991624"/>
            <a:ext cx="4993934" cy="244747"/>
          </a:xfrm>
          <a:prstGeom prst="rect">
            <a:avLst/>
          </a:prstGeom>
        </p:spPr>
        <p:txBody>
          <a:bodyPr lIns="0" tIns="0" rIns="0" bIns="0">
            <a:noAutofit/>
          </a:bodyPr>
          <a:lstStyle>
            <a:lvl1pPr algn="ctr">
              <a:defRPr sz="1400" b="0" i="0">
                <a:solidFill>
                  <a:schemeClr val="tx1"/>
                </a:solidFill>
                <a:latin typeface="Arial" panose="020B0604020202020204" pitchFamily="34" charset="0"/>
                <a:cs typeface="Arial" panose="020B0604020202020204" pitchFamily="34" charset="0"/>
              </a:defRPr>
            </a:lvl1pPr>
          </a:lstStyle>
          <a:p>
            <a:pPr lvl="0"/>
            <a:r>
              <a:rPr lang="fi-FI" dirty="0"/>
              <a:t>Päivämäärä</a:t>
            </a:r>
            <a:endParaRPr lang="en-US" dirty="0"/>
          </a:p>
        </p:txBody>
      </p:sp>
      <p:pic>
        <p:nvPicPr>
          <p:cNvPr id="12" name="Picture 11" descr="Background pattern&#10;&#10;Description automatically generated with low confidence">
            <a:extLst>
              <a:ext uri="{FF2B5EF4-FFF2-40B4-BE49-F238E27FC236}">
                <a16:creationId xmlns:a16="http://schemas.microsoft.com/office/drawing/2014/main" id="{B4F4D4B4-B01C-831C-77DE-DDA587E42568}"/>
              </a:ext>
            </a:extLst>
          </p:cNvPr>
          <p:cNvPicPr>
            <a:picLocks noChangeAspect="1"/>
          </p:cNvPicPr>
          <p:nvPr userDrawn="1"/>
        </p:nvPicPr>
        <p:blipFill>
          <a:blip r:embed="rId2"/>
          <a:stretch>
            <a:fillRect/>
          </a:stretch>
        </p:blipFill>
        <p:spPr>
          <a:xfrm>
            <a:off x="2475033" y="5735334"/>
            <a:ext cx="1463773" cy="283182"/>
          </a:xfrm>
          <a:prstGeom prst="rect">
            <a:avLst/>
          </a:prstGeom>
        </p:spPr>
      </p:pic>
      <p:pic>
        <p:nvPicPr>
          <p:cNvPr id="2" name="Picture 1" descr="A black screen with white text&#10;&#10;Description automatically generated with low confidence">
            <a:extLst>
              <a:ext uri="{FF2B5EF4-FFF2-40B4-BE49-F238E27FC236}">
                <a16:creationId xmlns:a16="http://schemas.microsoft.com/office/drawing/2014/main" id="{1C013B77-C3D8-F61A-49C6-6372EEBB6E9D}"/>
              </a:ext>
            </a:extLst>
          </p:cNvPr>
          <p:cNvPicPr>
            <a:picLocks noChangeAspect="1"/>
          </p:cNvPicPr>
          <p:nvPr userDrawn="1"/>
        </p:nvPicPr>
        <p:blipFill>
          <a:blip r:embed="rId3"/>
          <a:stretch>
            <a:fillRect/>
          </a:stretch>
        </p:blipFill>
        <p:spPr>
          <a:xfrm>
            <a:off x="-1" y="792"/>
            <a:ext cx="12191999" cy="6856415"/>
          </a:xfrm>
          <a:prstGeom prst="rect">
            <a:avLst/>
          </a:prstGeom>
        </p:spPr>
      </p:pic>
    </p:spTree>
    <p:extLst>
      <p:ext uri="{BB962C8B-B14F-4D97-AF65-F5344CB8AC3E}">
        <p14:creationId xmlns:p14="http://schemas.microsoft.com/office/powerpoint/2010/main" val="251131516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likansi 1">
    <p:bg>
      <p:bgPr>
        <a:solidFill>
          <a:schemeClr val="accent4"/>
        </a:solidFill>
        <a:effectLst/>
      </p:bgPr>
    </p:bg>
    <p:spTree>
      <p:nvGrpSpPr>
        <p:cNvPr id="1" name=""/>
        <p:cNvGrpSpPr/>
        <p:nvPr/>
      </p:nvGrpSpPr>
      <p:grpSpPr>
        <a:xfrm>
          <a:off x="0" y="0"/>
          <a:ext cx="0" cy="0"/>
          <a:chOff x="0" y="0"/>
          <a:chExt cx="0" cy="0"/>
        </a:xfrm>
      </p:grpSpPr>
      <p:sp>
        <p:nvSpPr>
          <p:cNvPr id="3" name="Otsikko 16">
            <a:extLst>
              <a:ext uri="{FF2B5EF4-FFF2-40B4-BE49-F238E27FC236}">
                <a16:creationId xmlns:a16="http://schemas.microsoft.com/office/drawing/2014/main" id="{E47994E2-472C-0111-F0F2-05E189229566}"/>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6" name="Picture 5">
            <a:extLst>
              <a:ext uri="{FF2B5EF4-FFF2-40B4-BE49-F238E27FC236}">
                <a16:creationId xmlns:a16="http://schemas.microsoft.com/office/drawing/2014/main" id="{4D4BEF17-1334-3015-7DE0-B0E7345FDE73}"/>
              </a:ext>
            </a:extLst>
          </p:cNvPr>
          <p:cNvPicPr>
            <a:picLocks noChangeAspect="1"/>
          </p:cNvPicPr>
          <p:nvPr userDrawn="1"/>
        </p:nvPicPr>
        <p:blipFill rotWithShape="1">
          <a:blip r:embed="rId2"/>
          <a:srcRect l="22793" r="17948"/>
          <a:stretch/>
        </p:blipFill>
        <p:spPr>
          <a:xfrm>
            <a:off x="6096000" y="-1"/>
            <a:ext cx="6095999" cy="6858001"/>
          </a:xfrm>
          <a:prstGeom prst="rect">
            <a:avLst/>
          </a:prstGeom>
        </p:spPr>
      </p:pic>
      <p:pic>
        <p:nvPicPr>
          <p:cNvPr id="7" name="Picture 6" descr="Background pattern&#10;&#10;Description automatically generated with low confidence">
            <a:extLst>
              <a:ext uri="{FF2B5EF4-FFF2-40B4-BE49-F238E27FC236}">
                <a16:creationId xmlns:a16="http://schemas.microsoft.com/office/drawing/2014/main" id="{363CB311-C981-7026-79E0-AE5BCBE05EE9}"/>
              </a:ext>
            </a:extLst>
          </p:cNvPr>
          <p:cNvPicPr>
            <a:picLocks noChangeAspect="1"/>
          </p:cNvPicPr>
          <p:nvPr userDrawn="1"/>
        </p:nvPicPr>
        <p:blipFill>
          <a:blip r:embed="rId3"/>
          <a:stretch>
            <a:fillRect/>
          </a:stretch>
        </p:blipFill>
        <p:spPr>
          <a:xfrm>
            <a:off x="696680" y="6398875"/>
            <a:ext cx="900345" cy="174181"/>
          </a:xfrm>
          <a:prstGeom prst="rect">
            <a:avLst/>
          </a:prstGeom>
        </p:spPr>
      </p:pic>
    </p:spTree>
    <p:extLst>
      <p:ext uri="{BB962C8B-B14F-4D97-AF65-F5344CB8AC3E}">
        <p14:creationId xmlns:p14="http://schemas.microsoft.com/office/powerpoint/2010/main" val="2128353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älikansi 2">
    <p:bg>
      <p:bgPr>
        <a:solidFill>
          <a:schemeClr val="accent4"/>
        </a:solidFill>
        <a:effectLst/>
      </p:bgPr>
    </p:bg>
    <p:spTree>
      <p:nvGrpSpPr>
        <p:cNvPr id="1" name=""/>
        <p:cNvGrpSpPr/>
        <p:nvPr/>
      </p:nvGrpSpPr>
      <p:grpSpPr>
        <a:xfrm>
          <a:off x="0" y="0"/>
          <a:ext cx="0" cy="0"/>
          <a:chOff x="0" y="0"/>
          <a:chExt cx="0" cy="0"/>
        </a:xfrm>
      </p:grpSpPr>
      <p:sp>
        <p:nvSpPr>
          <p:cNvPr id="3" name="Otsikko 16">
            <a:extLst>
              <a:ext uri="{FF2B5EF4-FFF2-40B4-BE49-F238E27FC236}">
                <a16:creationId xmlns:a16="http://schemas.microsoft.com/office/drawing/2014/main" id="{E47994E2-472C-0111-F0F2-05E189229566}"/>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6" name="Picture 5">
            <a:extLst>
              <a:ext uri="{FF2B5EF4-FFF2-40B4-BE49-F238E27FC236}">
                <a16:creationId xmlns:a16="http://schemas.microsoft.com/office/drawing/2014/main" id="{4D4BEF17-1334-3015-7DE0-B0E7345FDE73}"/>
              </a:ext>
            </a:extLst>
          </p:cNvPr>
          <p:cNvPicPr>
            <a:picLocks noChangeAspect="1"/>
          </p:cNvPicPr>
          <p:nvPr userDrawn="1"/>
        </p:nvPicPr>
        <p:blipFill rotWithShape="1">
          <a:blip r:embed="rId2"/>
          <a:srcRect l="9552" r="31189"/>
          <a:stretch/>
        </p:blipFill>
        <p:spPr>
          <a:xfrm>
            <a:off x="6096000" y="-1"/>
            <a:ext cx="6095999" cy="6858001"/>
          </a:xfrm>
          <a:prstGeom prst="rect">
            <a:avLst/>
          </a:prstGeom>
        </p:spPr>
      </p:pic>
      <p:pic>
        <p:nvPicPr>
          <p:cNvPr id="2" name="Picture 1" descr="Background pattern&#10;&#10;Description automatically generated with low confidence">
            <a:extLst>
              <a:ext uri="{FF2B5EF4-FFF2-40B4-BE49-F238E27FC236}">
                <a16:creationId xmlns:a16="http://schemas.microsoft.com/office/drawing/2014/main" id="{FD3757CD-1833-7B83-C33C-ED836EFD0D95}"/>
              </a:ext>
            </a:extLst>
          </p:cNvPr>
          <p:cNvPicPr>
            <a:picLocks noChangeAspect="1"/>
          </p:cNvPicPr>
          <p:nvPr userDrawn="1"/>
        </p:nvPicPr>
        <p:blipFill>
          <a:blip r:embed="rId3"/>
          <a:stretch>
            <a:fillRect/>
          </a:stretch>
        </p:blipFill>
        <p:spPr>
          <a:xfrm>
            <a:off x="696680" y="6398875"/>
            <a:ext cx="900345" cy="174181"/>
          </a:xfrm>
          <a:prstGeom prst="rect">
            <a:avLst/>
          </a:prstGeom>
        </p:spPr>
      </p:pic>
    </p:spTree>
    <p:extLst>
      <p:ext uri="{BB962C8B-B14F-4D97-AF65-F5344CB8AC3E}">
        <p14:creationId xmlns:p14="http://schemas.microsoft.com/office/powerpoint/2010/main" val="430755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älikansi 3">
    <p:bg>
      <p:bgPr>
        <a:solidFill>
          <a:schemeClr val="accent1"/>
        </a:solidFill>
        <a:effectLst/>
      </p:bgPr>
    </p:bg>
    <p:spTree>
      <p:nvGrpSpPr>
        <p:cNvPr id="1" name=""/>
        <p:cNvGrpSpPr/>
        <p:nvPr/>
      </p:nvGrpSpPr>
      <p:grpSpPr>
        <a:xfrm>
          <a:off x="0" y="0"/>
          <a:ext cx="0" cy="0"/>
          <a:chOff x="0" y="0"/>
          <a:chExt cx="0" cy="0"/>
        </a:xfrm>
      </p:grpSpPr>
      <p:sp>
        <p:nvSpPr>
          <p:cNvPr id="5" name="Otsikko 16">
            <a:extLst>
              <a:ext uri="{FF2B5EF4-FFF2-40B4-BE49-F238E27FC236}">
                <a16:creationId xmlns:a16="http://schemas.microsoft.com/office/drawing/2014/main" id="{BC7900B5-A652-D5E3-FF9B-A45C9C0D2AB5}"/>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2" name="Picture 1">
            <a:extLst>
              <a:ext uri="{FF2B5EF4-FFF2-40B4-BE49-F238E27FC236}">
                <a16:creationId xmlns:a16="http://schemas.microsoft.com/office/drawing/2014/main" id="{A9BEE82C-ECBC-C5F2-2595-6E5A4A8CD2C9}"/>
              </a:ext>
            </a:extLst>
          </p:cNvPr>
          <p:cNvPicPr>
            <a:picLocks noChangeAspect="1"/>
          </p:cNvPicPr>
          <p:nvPr userDrawn="1"/>
        </p:nvPicPr>
        <p:blipFill rotWithShape="1">
          <a:blip r:embed="rId2"/>
          <a:srcRect l="28400" r="12341"/>
          <a:stretch/>
        </p:blipFill>
        <p:spPr>
          <a:xfrm>
            <a:off x="6096000" y="-1"/>
            <a:ext cx="6095999" cy="6858001"/>
          </a:xfrm>
          <a:prstGeom prst="rect">
            <a:avLst/>
          </a:prstGeom>
        </p:spPr>
      </p:pic>
      <p:pic>
        <p:nvPicPr>
          <p:cNvPr id="3" name="Picture 2" descr="Background pattern&#10;&#10;Description automatically generated with low confidence">
            <a:extLst>
              <a:ext uri="{FF2B5EF4-FFF2-40B4-BE49-F238E27FC236}">
                <a16:creationId xmlns:a16="http://schemas.microsoft.com/office/drawing/2014/main" id="{5F4CD2D3-CCF9-D434-DE7F-A98B6ABCC502}"/>
              </a:ext>
            </a:extLst>
          </p:cNvPr>
          <p:cNvPicPr>
            <a:picLocks noChangeAspect="1"/>
          </p:cNvPicPr>
          <p:nvPr userDrawn="1"/>
        </p:nvPicPr>
        <p:blipFill>
          <a:blip r:embed="rId3"/>
          <a:stretch>
            <a:fillRect/>
          </a:stretch>
        </p:blipFill>
        <p:spPr>
          <a:xfrm>
            <a:off x="696680" y="6398875"/>
            <a:ext cx="900345" cy="174181"/>
          </a:xfrm>
          <a:prstGeom prst="rect">
            <a:avLst/>
          </a:prstGeom>
        </p:spPr>
      </p:pic>
    </p:spTree>
    <p:extLst>
      <p:ext uri="{BB962C8B-B14F-4D97-AF65-F5344CB8AC3E}">
        <p14:creationId xmlns:p14="http://schemas.microsoft.com/office/powerpoint/2010/main" val="527055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Välikansi 4">
    <p:bg>
      <p:bgPr>
        <a:solidFill>
          <a:schemeClr val="accent1"/>
        </a:solidFill>
        <a:effectLst/>
      </p:bgPr>
    </p:bg>
    <p:spTree>
      <p:nvGrpSpPr>
        <p:cNvPr id="1" name=""/>
        <p:cNvGrpSpPr/>
        <p:nvPr/>
      </p:nvGrpSpPr>
      <p:grpSpPr>
        <a:xfrm>
          <a:off x="0" y="0"/>
          <a:ext cx="0" cy="0"/>
          <a:chOff x="0" y="0"/>
          <a:chExt cx="0" cy="0"/>
        </a:xfrm>
      </p:grpSpPr>
      <p:sp>
        <p:nvSpPr>
          <p:cNvPr id="5" name="Otsikko 16">
            <a:extLst>
              <a:ext uri="{FF2B5EF4-FFF2-40B4-BE49-F238E27FC236}">
                <a16:creationId xmlns:a16="http://schemas.microsoft.com/office/drawing/2014/main" id="{BC7900B5-A652-D5E3-FF9B-A45C9C0D2AB5}"/>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2" name="Picture 1">
            <a:extLst>
              <a:ext uri="{FF2B5EF4-FFF2-40B4-BE49-F238E27FC236}">
                <a16:creationId xmlns:a16="http://schemas.microsoft.com/office/drawing/2014/main" id="{A9BEE82C-ECBC-C5F2-2595-6E5A4A8CD2C9}"/>
              </a:ext>
            </a:extLst>
          </p:cNvPr>
          <p:cNvPicPr>
            <a:picLocks noChangeAspect="1"/>
          </p:cNvPicPr>
          <p:nvPr userDrawn="1"/>
        </p:nvPicPr>
        <p:blipFill rotWithShape="1">
          <a:blip r:embed="rId2"/>
          <a:srcRect l="8225" r="32515"/>
          <a:stretch/>
        </p:blipFill>
        <p:spPr>
          <a:xfrm>
            <a:off x="6096000" y="-1"/>
            <a:ext cx="6095999" cy="6858001"/>
          </a:xfrm>
          <a:prstGeom prst="rect">
            <a:avLst/>
          </a:prstGeom>
        </p:spPr>
      </p:pic>
      <p:pic>
        <p:nvPicPr>
          <p:cNvPr id="3" name="Picture 2" descr="Background pattern&#10;&#10;Description automatically generated with low confidence">
            <a:extLst>
              <a:ext uri="{FF2B5EF4-FFF2-40B4-BE49-F238E27FC236}">
                <a16:creationId xmlns:a16="http://schemas.microsoft.com/office/drawing/2014/main" id="{032401EA-E936-7FD3-4C9A-08E56DA0DA35}"/>
              </a:ext>
            </a:extLst>
          </p:cNvPr>
          <p:cNvPicPr>
            <a:picLocks noChangeAspect="1"/>
          </p:cNvPicPr>
          <p:nvPr userDrawn="1"/>
        </p:nvPicPr>
        <p:blipFill>
          <a:blip r:embed="rId3"/>
          <a:stretch>
            <a:fillRect/>
          </a:stretch>
        </p:blipFill>
        <p:spPr>
          <a:xfrm>
            <a:off x="696680" y="6398875"/>
            <a:ext cx="900345" cy="174181"/>
          </a:xfrm>
          <a:prstGeom prst="rect">
            <a:avLst/>
          </a:prstGeom>
        </p:spPr>
      </p:pic>
    </p:spTree>
    <p:extLst>
      <p:ext uri="{BB962C8B-B14F-4D97-AF65-F5344CB8AC3E}">
        <p14:creationId xmlns:p14="http://schemas.microsoft.com/office/powerpoint/2010/main" val="161481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älikansi + omavalintainen kuva 1">
    <p:bg>
      <p:bgPr>
        <a:solidFill>
          <a:schemeClr val="accent4"/>
        </a:solidFill>
        <a:effectLst/>
      </p:bgPr>
    </p:bg>
    <p:spTree>
      <p:nvGrpSpPr>
        <p:cNvPr id="1" name=""/>
        <p:cNvGrpSpPr/>
        <p:nvPr/>
      </p:nvGrpSpPr>
      <p:grpSpPr>
        <a:xfrm>
          <a:off x="0" y="0"/>
          <a:ext cx="0" cy="0"/>
          <a:chOff x="0" y="0"/>
          <a:chExt cx="0" cy="0"/>
        </a:xfrm>
      </p:grpSpPr>
      <p:sp>
        <p:nvSpPr>
          <p:cNvPr id="3" name="Otsikko 16">
            <a:extLst>
              <a:ext uri="{FF2B5EF4-FFF2-40B4-BE49-F238E27FC236}">
                <a16:creationId xmlns:a16="http://schemas.microsoft.com/office/drawing/2014/main" id="{E47994E2-472C-0111-F0F2-05E189229566}"/>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sp>
        <p:nvSpPr>
          <p:cNvPr id="4" name="Kuvan paikkamerkki 2">
            <a:extLst>
              <a:ext uri="{FF2B5EF4-FFF2-40B4-BE49-F238E27FC236}">
                <a16:creationId xmlns:a16="http://schemas.microsoft.com/office/drawing/2014/main" id="{B8B66BA0-5C71-2A22-D0F5-A7B28847C185}"/>
              </a:ext>
            </a:extLst>
          </p:cNvPr>
          <p:cNvSpPr>
            <a:spLocks noGrp="1"/>
          </p:cNvSpPr>
          <p:nvPr>
            <p:ph type="pic" sz="quarter" idx="16" hasCustomPrompt="1"/>
          </p:nvPr>
        </p:nvSpPr>
        <p:spPr>
          <a:xfrm>
            <a:off x="6096000" y="0"/>
            <a:ext cx="6096000" cy="6858000"/>
          </a:xfrm>
          <a:prstGeom prst="rect">
            <a:avLst/>
          </a:prstGeom>
        </p:spPr>
        <p:txBody>
          <a:bodyPr lIns="180000" tIns="180000" rIns="180000" bIns="180000" anchor="ctr"/>
          <a:lstStyle>
            <a:lvl1pPr algn="ctr">
              <a:defRPr>
                <a:solidFill>
                  <a:schemeClr val="bg1"/>
                </a:solidFill>
              </a:defRPr>
            </a:lvl1pPr>
          </a:lstStyle>
          <a:p>
            <a:r>
              <a:rPr lang="fi-FI" dirty="0"/>
              <a:t>&lt; Tähän voi laittaa kuvan klikkaamalla &gt;</a:t>
            </a:r>
          </a:p>
        </p:txBody>
      </p:sp>
      <p:pic>
        <p:nvPicPr>
          <p:cNvPr id="2" name="Picture 1" descr="Background pattern&#10;&#10;Description automatically generated with low confidence">
            <a:extLst>
              <a:ext uri="{FF2B5EF4-FFF2-40B4-BE49-F238E27FC236}">
                <a16:creationId xmlns:a16="http://schemas.microsoft.com/office/drawing/2014/main" id="{6E607C5C-285B-AF33-B063-90717BD60984}"/>
              </a:ext>
            </a:extLst>
          </p:cNvPr>
          <p:cNvPicPr>
            <a:picLocks noChangeAspect="1"/>
          </p:cNvPicPr>
          <p:nvPr userDrawn="1"/>
        </p:nvPicPr>
        <p:blipFill>
          <a:blip r:embed="rId2"/>
          <a:stretch>
            <a:fillRect/>
          </a:stretch>
        </p:blipFill>
        <p:spPr>
          <a:xfrm>
            <a:off x="696680" y="6398875"/>
            <a:ext cx="900345" cy="174181"/>
          </a:xfrm>
          <a:prstGeom prst="rect">
            <a:avLst/>
          </a:prstGeom>
        </p:spPr>
      </p:pic>
    </p:spTree>
    <p:extLst>
      <p:ext uri="{BB962C8B-B14F-4D97-AF65-F5344CB8AC3E}">
        <p14:creationId xmlns:p14="http://schemas.microsoft.com/office/powerpoint/2010/main" val="9991143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älikansi + omavalintainen kuva 2">
    <p:bg>
      <p:bgPr>
        <a:solidFill>
          <a:schemeClr val="accent1"/>
        </a:solidFill>
        <a:effectLst/>
      </p:bgPr>
    </p:bg>
    <p:spTree>
      <p:nvGrpSpPr>
        <p:cNvPr id="1" name=""/>
        <p:cNvGrpSpPr/>
        <p:nvPr/>
      </p:nvGrpSpPr>
      <p:grpSpPr>
        <a:xfrm>
          <a:off x="0" y="0"/>
          <a:ext cx="0" cy="0"/>
          <a:chOff x="0" y="0"/>
          <a:chExt cx="0" cy="0"/>
        </a:xfrm>
      </p:grpSpPr>
      <p:sp>
        <p:nvSpPr>
          <p:cNvPr id="4" name="Kuvan paikkamerkki 2">
            <a:extLst>
              <a:ext uri="{FF2B5EF4-FFF2-40B4-BE49-F238E27FC236}">
                <a16:creationId xmlns:a16="http://schemas.microsoft.com/office/drawing/2014/main" id="{B8B66BA0-5C71-2A22-D0F5-A7B28847C185}"/>
              </a:ext>
            </a:extLst>
          </p:cNvPr>
          <p:cNvSpPr>
            <a:spLocks noGrp="1"/>
          </p:cNvSpPr>
          <p:nvPr>
            <p:ph type="pic" sz="quarter" idx="16" hasCustomPrompt="1"/>
          </p:nvPr>
        </p:nvSpPr>
        <p:spPr>
          <a:xfrm>
            <a:off x="6096000" y="0"/>
            <a:ext cx="6096000" cy="6858000"/>
          </a:xfrm>
          <a:prstGeom prst="rect">
            <a:avLst/>
          </a:prstGeom>
        </p:spPr>
        <p:txBody>
          <a:bodyPr lIns="180000" tIns="180000" rIns="180000" bIns="180000" anchor="ctr"/>
          <a:lstStyle>
            <a:lvl1pPr algn="ctr">
              <a:defRPr>
                <a:solidFill>
                  <a:schemeClr val="bg1"/>
                </a:solidFill>
              </a:defRPr>
            </a:lvl1pPr>
          </a:lstStyle>
          <a:p>
            <a:r>
              <a:rPr lang="fi-FI" dirty="0"/>
              <a:t>&lt; Tähän voi laittaa kuvan klikkaamalla &gt;</a:t>
            </a:r>
          </a:p>
        </p:txBody>
      </p:sp>
      <p:sp>
        <p:nvSpPr>
          <p:cNvPr id="5" name="Otsikko 16">
            <a:extLst>
              <a:ext uri="{FF2B5EF4-FFF2-40B4-BE49-F238E27FC236}">
                <a16:creationId xmlns:a16="http://schemas.microsoft.com/office/drawing/2014/main" id="{BC7900B5-A652-D5E3-FF9B-A45C9C0D2AB5}"/>
              </a:ext>
            </a:extLst>
          </p:cNvPr>
          <p:cNvSpPr>
            <a:spLocks noGrp="1"/>
          </p:cNvSpPr>
          <p:nvPr>
            <p:ph type="title" hasCustomPrompt="1"/>
          </p:nvPr>
        </p:nvSpPr>
        <p:spPr>
          <a:xfrm>
            <a:off x="709954" y="1762125"/>
            <a:ext cx="4403384" cy="4114800"/>
          </a:xfrm>
          <a:prstGeom prst="rect">
            <a:avLst/>
          </a:prstGeom>
        </p:spPr>
        <p:txBody>
          <a:bodyPr lIns="0" tIns="0" rIns="0" bIns="0" anchor="t">
            <a:normAutofit/>
          </a:bodyPr>
          <a:lstStyle>
            <a:lvl1pPr algn="l">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7" name="Picture 6" descr="Background pattern&#10;&#10;Description automatically generated with low confidence">
            <a:extLst>
              <a:ext uri="{FF2B5EF4-FFF2-40B4-BE49-F238E27FC236}">
                <a16:creationId xmlns:a16="http://schemas.microsoft.com/office/drawing/2014/main" id="{05BA5D30-F6B8-A5B1-FCF0-2B48076D1F9E}"/>
              </a:ext>
            </a:extLst>
          </p:cNvPr>
          <p:cNvPicPr>
            <a:picLocks noChangeAspect="1"/>
          </p:cNvPicPr>
          <p:nvPr userDrawn="1"/>
        </p:nvPicPr>
        <p:blipFill>
          <a:blip r:embed="rId2"/>
          <a:stretch>
            <a:fillRect/>
          </a:stretch>
        </p:blipFill>
        <p:spPr>
          <a:xfrm>
            <a:off x="696680" y="6398875"/>
            <a:ext cx="900345" cy="174181"/>
          </a:xfrm>
          <a:prstGeom prst="rect">
            <a:avLst/>
          </a:prstGeom>
        </p:spPr>
      </p:pic>
    </p:spTree>
    <p:extLst>
      <p:ext uri="{BB962C8B-B14F-4D97-AF65-F5344CB8AC3E}">
        <p14:creationId xmlns:p14="http://schemas.microsoft.com/office/powerpoint/2010/main" val="1431702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älikansi ilman kuvaa 1">
    <p:bg>
      <p:bgPr>
        <a:solidFill>
          <a:schemeClr val="accent4"/>
        </a:solidFill>
        <a:effectLst/>
      </p:bgPr>
    </p:bg>
    <p:spTree>
      <p:nvGrpSpPr>
        <p:cNvPr id="1" name=""/>
        <p:cNvGrpSpPr/>
        <p:nvPr/>
      </p:nvGrpSpPr>
      <p:grpSpPr>
        <a:xfrm>
          <a:off x="0" y="0"/>
          <a:ext cx="0" cy="0"/>
          <a:chOff x="0" y="0"/>
          <a:chExt cx="0" cy="0"/>
        </a:xfrm>
      </p:grpSpPr>
      <p:sp>
        <p:nvSpPr>
          <p:cNvPr id="5" name="Otsikko 16">
            <a:extLst>
              <a:ext uri="{FF2B5EF4-FFF2-40B4-BE49-F238E27FC236}">
                <a16:creationId xmlns:a16="http://schemas.microsoft.com/office/drawing/2014/main" id="{594C50C7-D796-5689-F76F-97254787CC5C}"/>
              </a:ext>
            </a:extLst>
          </p:cNvPr>
          <p:cNvSpPr>
            <a:spLocks noGrp="1"/>
          </p:cNvSpPr>
          <p:nvPr>
            <p:ph type="title" hasCustomPrompt="1"/>
          </p:nvPr>
        </p:nvSpPr>
        <p:spPr>
          <a:xfrm>
            <a:off x="695323" y="2133600"/>
            <a:ext cx="10801351" cy="2656405"/>
          </a:xfrm>
          <a:prstGeom prst="rect">
            <a:avLst/>
          </a:prstGeom>
        </p:spPr>
        <p:txBody>
          <a:bodyPr lIns="0" tIns="0" rIns="0" bIns="0" anchor="ctr">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7" name="Picture 6" descr="Background pattern&#10;&#10;Description automatically generated with low confidence">
            <a:extLst>
              <a:ext uri="{FF2B5EF4-FFF2-40B4-BE49-F238E27FC236}">
                <a16:creationId xmlns:a16="http://schemas.microsoft.com/office/drawing/2014/main" id="{8DF6991E-DBF3-63DF-F1ED-8534C9C42783}"/>
              </a:ext>
            </a:extLst>
          </p:cNvPr>
          <p:cNvPicPr>
            <a:picLocks noChangeAspect="1"/>
          </p:cNvPicPr>
          <p:nvPr userDrawn="1"/>
        </p:nvPicPr>
        <p:blipFill>
          <a:blip r:embed="rId2"/>
          <a:stretch>
            <a:fillRect/>
          </a:stretch>
        </p:blipFill>
        <p:spPr>
          <a:xfrm>
            <a:off x="696680" y="6398875"/>
            <a:ext cx="900345" cy="174181"/>
          </a:xfrm>
          <a:prstGeom prst="rect">
            <a:avLst/>
          </a:prstGeom>
        </p:spPr>
      </p:pic>
    </p:spTree>
    <p:extLst>
      <p:ext uri="{BB962C8B-B14F-4D97-AF65-F5344CB8AC3E}">
        <p14:creationId xmlns:p14="http://schemas.microsoft.com/office/powerpoint/2010/main" val="2377575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älikansi ilman kuvaa 2">
    <p:bg>
      <p:bgPr>
        <a:solidFill>
          <a:schemeClr val="accent1"/>
        </a:solidFill>
        <a:effectLst/>
      </p:bgPr>
    </p:bg>
    <p:spTree>
      <p:nvGrpSpPr>
        <p:cNvPr id="1" name=""/>
        <p:cNvGrpSpPr/>
        <p:nvPr/>
      </p:nvGrpSpPr>
      <p:grpSpPr>
        <a:xfrm>
          <a:off x="0" y="0"/>
          <a:ext cx="0" cy="0"/>
          <a:chOff x="0" y="0"/>
          <a:chExt cx="0" cy="0"/>
        </a:xfrm>
      </p:grpSpPr>
      <p:sp>
        <p:nvSpPr>
          <p:cNvPr id="3" name="Otsikko 16">
            <a:extLst>
              <a:ext uri="{FF2B5EF4-FFF2-40B4-BE49-F238E27FC236}">
                <a16:creationId xmlns:a16="http://schemas.microsoft.com/office/drawing/2014/main" id="{8CBEAB06-3BB5-BDBF-45F1-525D876E5D8C}"/>
              </a:ext>
            </a:extLst>
          </p:cNvPr>
          <p:cNvSpPr>
            <a:spLocks noGrp="1"/>
          </p:cNvSpPr>
          <p:nvPr>
            <p:ph type="title" hasCustomPrompt="1"/>
          </p:nvPr>
        </p:nvSpPr>
        <p:spPr>
          <a:xfrm>
            <a:off x="695323" y="2133600"/>
            <a:ext cx="10801351" cy="2656405"/>
          </a:xfrm>
          <a:prstGeom prst="rect">
            <a:avLst/>
          </a:prstGeom>
        </p:spPr>
        <p:txBody>
          <a:bodyPr lIns="0" tIns="0" rIns="0" bIns="0" anchor="ctr">
            <a:normAutofit/>
          </a:bodyPr>
          <a:lstStyle>
            <a:lvl1pPr algn="ctr">
              <a:lnSpc>
                <a:spcPct val="85000"/>
              </a:lnSpc>
              <a:defRPr sz="5000" b="0" i="0" spc="-100" baseline="0">
                <a:solidFill>
                  <a:schemeClr val="tx1"/>
                </a:solidFill>
                <a:latin typeface="Arial" panose="020B0604020202020204" pitchFamily="34" charset="0"/>
                <a:cs typeface="Arial" panose="020B0604020202020204" pitchFamily="34" charset="0"/>
              </a:defRPr>
            </a:lvl1pPr>
          </a:lstStyle>
          <a:p>
            <a:r>
              <a:rPr lang="fi-FI" dirty="0"/>
              <a:t>Tähän tulee</a:t>
            </a:r>
            <a:br>
              <a:rPr lang="fi-FI" dirty="0"/>
            </a:br>
            <a:r>
              <a:rPr lang="fi-FI" dirty="0"/>
              <a:t>välikannen</a:t>
            </a:r>
            <a:br>
              <a:rPr lang="fi-FI" dirty="0"/>
            </a:br>
            <a:r>
              <a:rPr lang="fi-FI" dirty="0"/>
              <a:t>otsikko</a:t>
            </a:r>
          </a:p>
        </p:txBody>
      </p:sp>
      <p:pic>
        <p:nvPicPr>
          <p:cNvPr id="4" name="Picture 3" descr="Background pattern&#10;&#10;Description automatically generated with low confidence">
            <a:extLst>
              <a:ext uri="{FF2B5EF4-FFF2-40B4-BE49-F238E27FC236}">
                <a16:creationId xmlns:a16="http://schemas.microsoft.com/office/drawing/2014/main" id="{BA53AA69-5415-ECB0-9CFD-55CE6BC88798}"/>
              </a:ext>
            </a:extLst>
          </p:cNvPr>
          <p:cNvPicPr>
            <a:picLocks noChangeAspect="1"/>
          </p:cNvPicPr>
          <p:nvPr userDrawn="1"/>
        </p:nvPicPr>
        <p:blipFill>
          <a:blip r:embed="rId2"/>
          <a:stretch>
            <a:fillRect/>
          </a:stretch>
        </p:blipFill>
        <p:spPr>
          <a:xfrm>
            <a:off x="696680" y="6398875"/>
            <a:ext cx="900345" cy="174181"/>
          </a:xfrm>
          <a:prstGeom prst="rect">
            <a:avLst/>
          </a:prstGeom>
        </p:spPr>
      </p:pic>
    </p:spTree>
    <p:extLst>
      <p:ext uri="{BB962C8B-B14F-4D97-AF65-F5344CB8AC3E}">
        <p14:creationId xmlns:p14="http://schemas.microsoft.com/office/powerpoint/2010/main" val="25824592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 + teksti">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86C6890D-1430-2640-A84E-8E0525097B74}" type="datetime1">
              <a:rPr lang="fi-FI" smtClean="0"/>
              <a:t>24.5.2023</a:t>
            </a:fld>
            <a:endParaRPr lang="en-US" dirty="0"/>
          </a:p>
        </p:txBody>
      </p:sp>
      <p:sp>
        <p:nvSpPr>
          <p:cNvPr id="10" name="Tekstin paikkamerkki 19">
            <a:extLst>
              <a:ext uri="{FF2B5EF4-FFF2-40B4-BE49-F238E27FC236}">
                <a16:creationId xmlns:a16="http://schemas.microsoft.com/office/drawing/2014/main" id="{5C4E0A3B-9FA3-1945-A4C8-6DE730D6D366}"/>
              </a:ext>
            </a:extLst>
          </p:cNvPr>
          <p:cNvSpPr>
            <a:spLocks noGrp="1"/>
          </p:cNvSpPr>
          <p:nvPr>
            <p:ph idx="1" hasCustomPrompt="1"/>
          </p:nvPr>
        </p:nvSpPr>
        <p:spPr>
          <a:xfrm>
            <a:off x="696680" y="2133600"/>
            <a:ext cx="8056795" cy="37344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200" b="0"/>
            </a:lvl1pPr>
            <a:lvl2pPr marL="800100" indent="-342900">
              <a:lnSpc>
                <a:spcPct val="100000"/>
              </a:lnSpc>
              <a:spcAft>
                <a:spcPts val="600"/>
              </a:spcAft>
              <a:buClr>
                <a:schemeClr val="accent1"/>
              </a:buClr>
              <a:buFont typeface="Arial" panose="020B0604020202020204" pitchFamily="34" charset="0"/>
              <a:buChar char="•"/>
              <a:defRPr sz="2200" i="0"/>
            </a:lvl2pPr>
            <a:lvl3pPr>
              <a:lnSpc>
                <a:spcPct val="100000"/>
              </a:lnSpc>
              <a:spcAft>
                <a:spcPts val="600"/>
              </a:spcAft>
              <a:buClr>
                <a:schemeClr val="accent1"/>
              </a:buClr>
              <a:defRPr sz="2200" i="0"/>
            </a:lvl3pPr>
            <a:lvl4pPr>
              <a:lnSpc>
                <a:spcPct val="100000"/>
              </a:lnSpc>
              <a:spcAft>
                <a:spcPts val="600"/>
              </a:spcAft>
              <a:buClr>
                <a:schemeClr val="accent1"/>
              </a:buClr>
              <a:defRPr sz="2200" i="0"/>
            </a:lvl4pPr>
            <a:lvl5pPr>
              <a:lnSpc>
                <a:spcPct val="100000"/>
              </a:lnSpc>
              <a:spcAft>
                <a:spcPts val="600"/>
              </a:spcAft>
              <a:buClr>
                <a:schemeClr val="accent1"/>
              </a:buClr>
              <a:defRPr sz="2200" i="0"/>
            </a:lvl5pPr>
            <a:lvl6pPr marL="2286000" indent="0">
              <a:lnSpc>
                <a:spcPct val="100000"/>
              </a:lnSpc>
              <a:spcAft>
                <a:spcPts val="600"/>
              </a:spcAft>
              <a:buClr>
                <a:schemeClr val="accent1"/>
              </a:buClr>
              <a:buNone/>
              <a:defRPr sz="2200" i="0"/>
            </a:lvl6pPr>
            <a:lvl7pPr marL="2743200" indent="0">
              <a:buNone/>
              <a:defRPr/>
            </a:lvl7pPr>
          </a:lstStyle>
          <a:p>
            <a:pPr lvl="0"/>
            <a:r>
              <a:rPr lang="en-GB" dirty="0" err="1"/>
              <a:t>Ensimmänen</a:t>
            </a:r>
            <a:r>
              <a:rPr lang="en-GB" dirty="0"/>
              <a:t> </a:t>
            </a:r>
            <a:r>
              <a:rPr lang="en-GB" dirty="0" err="1"/>
              <a:t>taso</a:t>
            </a:r>
            <a:endParaRPr lang="en-GB" dirty="0"/>
          </a:p>
        </p:txBody>
      </p:sp>
      <p:sp>
        <p:nvSpPr>
          <p:cNvPr id="2" name="Otsikon paikkamerkki 13">
            <a:extLst>
              <a:ext uri="{FF2B5EF4-FFF2-40B4-BE49-F238E27FC236}">
                <a16:creationId xmlns:a16="http://schemas.microsoft.com/office/drawing/2014/main" id="{AE29B6BA-A084-A4B7-543B-F2505A290908}"/>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pic>
        <p:nvPicPr>
          <p:cNvPr id="3" name="Picture 2" descr="Background pattern&#10;&#10;Description automatically generated with low confidence">
            <a:extLst>
              <a:ext uri="{FF2B5EF4-FFF2-40B4-BE49-F238E27FC236}">
                <a16:creationId xmlns:a16="http://schemas.microsoft.com/office/drawing/2014/main" id="{D58535A6-9D37-1113-CF2D-01E000293806}"/>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7" name="Footer Placeholder 4">
            <a:extLst>
              <a:ext uri="{FF2B5EF4-FFF2-40B4-BE49-F238E27FC236}">
                <a16:creationId xmlns:a16="http://schemas.microsoft.com/office/drawing/2014/main" id="{1D6BF760-69A7-3A99-E43F-5B27C9E6A0A0}"/>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2739966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573843-AAE7-E74A-BA3C-CC7EED4D977C}"/>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49788EE1-D050-0247-8BDE-A2D66859CF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10B7D7DB-A3B2-2A4A-8D78-33142CC42428}"/>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C2EBB1B6-041B-BC47-A855-7F33F09FB2D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EE6F3392-3A8F-694C-8B89-05D240C4BCC8}"/>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22877449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tsikko + list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C7762738-95EB-504E-B8B3-57A2C1E72027}" type="datetime1">
              <a:rPr lang="fi-FI" smtClean="0"/>
              <a:t>24.5.2023</a:t>
            </a:fld>
            <a:endParaRPr lang="en-US" dirty="0"/>
          </a:p>
        </p:txBody>
      </p:sp>
      <p:sp>
        <p:nvSpPr>
          <p:cNvPr id="7" name="Tekstin paikkamerkki 19">
            <a:extLst>
              <a:ext uri="{FF2B5EF4-FFF2-40B4-BE49-F238E27FC236}">
                <a16:creationId xmlns:a16="http://schemas.microsoft.com/office/drawing/2014/main" id="{26041C4C-8F07-5246-BD04-334554CCD223}"/>
              </a:ext>
            </a:extLst>
          </p:cNvPr>
          <p:cNvSpPr>
            <a:spLocks noGrp="1"/>
          </p:cNvSpPr>
          <p:nvPr>
            <p:ph idx="1" hasCustomPrompt="1"/>
          </p:nvPr>
        </p:nvSpPr>
        <p:spPr>
          <a:xfrm>
            <a:off x="696680" y="2133600"/>
            <a:ext cx="8056795" cy="3734400"/>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200" b="0"/>
            </a:lvl1pPr>
            <a:lvl2pPr marL="800100" indent="-342900">
              <a:lnSpc>
                <a:spcPct val="100000"/>
              </a:lnSpc>
              <a:spcAft>
                <a:spcPts val="600"/>
              </a:spcAft>
              <a:buClr>
                <a:schemeClr val="accent1"/>
              </a:buClr>
              <a:buFont typeface="Arial" panose="020B0604020202020204" pitchFamily="34" charset="0"/>
              <a:buChar char="•"/>
              <a:defRPr sz="2200" i="0"/>
            </a:lvl2pPr>
            <a:lvl3pPr>
              <a:lnSpc>
                <a:spcPct val="100000"/>
              </a:lnSpc>
              <a:spcAft>
                <a:spcPts val="600"/>
              </a:spcAft>
              <a:buClr>
                <a:schemeClr val="accent1"/>
              </a:buClr>
              <a:defRPr sz="2200" i="0"/>
            </a:lvl3pPr>
            <a:lvl4pPr>
              <a:lnSpc>
                <a:spcPct val="100000"/>
              </a:lnSpc>
              <a:spcAft>
                <a:spcPts val="600"/>
              </a:spcAft>
              <a:buClr>
                <a:schemeClr val="accent1"/>
              </a:buClr>
              <a:defRPr sz="2200" i="0"/>
            </a:lvl4pPr>
            <a:lvl5pPr>
              <a:lnSpc>
                <a:spcPct val="100000"/>
              </a:lnSpc>
              <a:spcAft>
                <a:spcPts val="600"/>
              </a:spcAft>
              <a:buClr>
                <a:schemeClr val="accent1"/>
              </a:buClr>
              <a:defRPr sz="2200" i="0"/>
            </a:lvl5pPr>
            <a:lvl6pPr>
              <a:lnSpc>
                <a:spcPct val="100000"/>
              </a:lnSpc>
              <a:spcAft>
                <a:spcPts val="600"/>
              </a:spcAft>
              <a:buClr>
                <a:schemeClr val="accent1"/>
              </a:buClr>
              <a:defRPr sz="22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pic>
        <p:nvPicPr>
          <p:cNvPr id="10" name="Picture 9" descr="Background pattern&#10;&#10;Description automatically generated with low confidence">
            <a:extLst>
              <a:ext uri="{FF2B5EF4-FFF2-40B4-BE49-F238E27FC236}">
                <a16:creationId xmlns:a16="http://schemas.microsoft.com/office/drawing/2014/main" id="{F9D30F1D-88EB-39F5-86AB-A54C6F9740C6}"/>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0A83FB0A-069D-E09F-688E-DBC2EA63C9E8}"/>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CD2B439E-7095-BDF6-6440-F8AE5B86B782}"/>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19539097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tsikko + numerolist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2A26FD69-05F9-8A48-87CD-78B637C2AB35}" type="datetime1">
              <a:rPr lang="fi-FI" smtClean="0"/>
              <a:t>24.5.2023</a:t>
            </a:fld>
            <a:endParaRPr lang="en-US" dirty="0"/>
          </a:p>
        </p:txBody>
      </p:sp>
      <p:sp>
        <p:nvSpPr>
          <p:cNvPr id="7" name="Tekstin paikkamerkki 19">
            <a:extLst>
              <a:ext uri="{FF2B5EF4-FFF2-40B4-BE49-F238E27FC236}">
                <a16:creationId xmlns:a16="http://schemas.microsoft.com/office/drawing/2014/main" id="{26041C4C-8F07-5246-BD04-334554CCD223}"/>
              </a:ext>
            </a:extLst>
          </p:cNvPr>
          <p:cNvSpPr>
            <a:spLocks noGrp="1"/>
          </p:cNvSpPr>
          <p:nvPr>
            <p:ph idx="1" hasCustomPrompt="1"/>
          </p:nvPr>
        </p:nvSpPr>
        <p:spPr>
          <a:xfrm>
            <a:off x="696680" y="2133600"/>
            <a:ext cx="8056795" cy="3734400"/>
          </a:xfrm>
          <a:prstGeom prst="rect">
            <a:avLst/>
          </a:prstGeom>
        </p:spPr>
        <p:txBody>
          <a:bodyPr vert="horz" lIns="0" tIns="0" rIns="0" bIns="0" rtlCol="0">
            <a:normAutofit/>
          </a:bodyPr>
          <a:lstStyle>
            <a:lvl1pPr marL="457200" indent="-457200">
              <a:lnSpc>
                <a:spcPct val="100000"/>
              </a:lnSpc>
              <a:spcAft>
                <a:spcPts val="600"/>
              </a:spcAft>
              <a:buClr>
                <a:schemeClr val="accent1"/>
              </a:buClr>
              <a:buFont typeface="+mj-lt"/>
              <a:buAutoNum type="arabicPeriod"/>
              <a:defRPr sz="2200" b="0"/>
            </a:lvl1pPr>
            <a:lvl2pPr marL="457200" indent="0">
              <a:lnSpc>
                <a:spcPct val="100000"/>
              </a:lnSpc>
              <a:buClr>
                <a:schemeClr val="accent1"/>
              </a:buClr>
              <a:buFont typeface="+mj-lt"/>
              <a:buNone/>
              <a:defRPr sz="2000" i="0"/>
            </a:lvl2pPr>
            <a:lvl3pPr marL="914400" indent="0">
              <a:lnSpc>
                <a:spcPct val="100000"/>
              </a:lnSpc>
              <a:buClr>
                <a:schemeClr val="accent1"/>
              </a:buClr>
              <a:buFont typeface="+mj-lt"/>
              <a:buNone/>
              <a:defRPr sz="2000" i="0"/>
            </a:lvl3pPr>
            <a:lvl4pPr marL="1371600" indent="0">
              <a:lnSpc>
                <a:spcPct val="100000"/>
              </a:lnSpc>
              <a:buClr>
                <a:schemeClr val="accent1"/>
              </a:buClr>
              <a:buFont typeface="+mj-lt"/>
              <a:buNone/>
              <a:defRPr sz="2000" i="0"/>
            </a:lvl4pPr>
            <a:lvl5pPr marL="1828800" indent="0">
              <a:lnSpc>
                <a:spcPct val="100000"/>
              </a:lnSpc>
              <a:buClr>
                <a:schemeClr val="accent1"/>
              </a:buClr>
              <a:buFont typeface="+mj-lt"/>
              <a:buNone/>
              <a:defRPr sz="2000" i="0"/>
            </a:lvl5pPr>
            <a:lvl6pPr marL="2286000" indent="0">
              <a:lnSpc>
                <a:spcPct val="100000"/>
              </a:lnSpc>
              <a:buClr>
                <a:schemeClr val="accent1"/>
              </a:buClr>
              <a:buFont typeface="+mj-lt"/>
              <a:buNone/>
              <a:defRPr sz="2000"/>
            </a:lvl6pPr>
            <a:lvl7pPr marL="2743200" indent="0">
              <a:buNone/>
              <a:defRPr/>
            </a:lvl7pPr>
          </a:lstStyle>
          <a:p>
            <a:pPr lvl="0"/>
            <a:r>
              <a:rPr lang="en-GB" dirty="0" err="1"/>
              <a:t>Ensimmänen</a:t>
            </a:r>
            <a:r>
              <a:rPr lang="en-GB" dirty="0"/>
              <a:t> </a:t>
            </a:r>
            <a:r>
              <a:rPr lang="en-GB" dirty="0" err="1"/>
              <a:t>taso</a:t>
            </a:r>
            <a:endParaRPr lang="en-GB" dirty="0"/>
          </a:p>
          <a:p>
            <a:pPr lvl="0"/>
            <a:r>
              <a:rPr lang="en-GB" dirty="0" err="1"/>
              <a:t>Toinen</a:t>
            </a:r>
            <a:r>
              <a:rPr lang="en-GB" dirty="0"/>
              <a:t> </a:t>
            </a:r>
            <a:r>
              <a:rPr lang="en-GB" dirty="0" err="1"/>
              <a:t>taso</a:t>
            </a:r>
            <a:endParaRPr lang="en-GB" dirty="0"/>
          </a:p>
          <a:p>
            <a:pPr lvl="0"/>
            <a:r>
              <a:rPr lang="en-GB" dirty="0" err="1"/>
              <a:t>Kolmas</a:t>
            </a:r>
            <a:r>
              <a:rPr lang="en-GB" dirty="0"/>
              <a:t> </a:t>
            </a:r>
            <a:r>
              <a:rPr lang="en-GB" dirty="0" err="1"/>
              <a:t>taso</a:t>
            </a:r>
            <a:endParaRPr lang="en-GB" dirty="0"/>
          </a:p>
          <a:p>
            <a:pPr lvl="0"/>
            <a:r>
              <a:rPr lang="en-GB" dirty="0" err="1"/>
              <a:t>Neljäs</a:t>
            </a:r>
            <a:r>
              <a:rPr lang="en-GB" dirty="0"/>
              <a:t> </a:t>
            </a:r>
            <a:r>
              <a:rPr lang="en-GB" dirty="0" err="1"/>
              <a:t>taso</a:t>
            </a:r>
            <a:endParaRPr lang="en-GB" dirty="0"/>
          </a:p>
          <a:p>
            <a:pPr lvl="0"/>
            <a:r>
              <a:rPr lang="en-GB" dirty="0" err="1"/>
              <a:t>Viides</a:t>
            </a:r>
            <a:r>
              <a:rPr lang="en-GB" dirty="0"/>
              <a:t> </a:t>
            </a:r>
            <a:r>
              <a:rPr lang="en-GB" dirty="0" err="1"/>
              <a:t>taso</a:t>
            </a:r>
            <a:endParaRPr lang="en-GB" dirty="0"/>
          </a:p>
          <a:p>
            <a:pPr lvl="0"/>
            <a:r>
              <a:rPr lang="en-GB" dirty="0" err="1"/>
              <a:t>Kuudes</a:t>
            </a:r>
            <a:r>
              <a:rPr lang="en-GB" dirty="0"/>
              <a:t> </a:t>
            </a:r>
            <a:r>
              <a:rPr lang="en-GB" dirty="0" err="1"/>
              <a:t>taso</a:t>
            </a:r>
            <a:br>
              <a:rPr lang="en-GB" dirty="0"/>
            </a:br>
            <a:endParaRPr lang="en-GB" dirty="0"/>
          </a:p>
        </p:txBody>
      </p:sp>
      <p:pic>
        <p:nvPicPr>
          <p:cNvPr id="10" name="Picture 9" descr="Background pattern&#10;&#10;Description automatically generated with low confidence">
            <a:extLst>
              <a:ext uri="{FF2B5EF4-FFF2-40B4-BE49-F238E27FC236}">
                <a16:creationId xmlns:a16="http://schemas.microsoft.com/office/drawing/2014/main" id="{C9B48814-B4B9-D0A7-C019-B72710CA6679}"/>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6C5E961A-78F8-0832-9F01-3220C97E01BA}"/>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0DFD0DE1-BD93-74C2-BEDF-60C30E79CE84}"/>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30921751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tsikko, alaotsikko + 2 tekstipalsta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AD08F6F4-6FDC-4E44-94DA-2B6336847B9C}" type="datetime1">
              <a:rPr lang="fi-FI" smtClean="0"/>
              <a:t>24.5.2023</a:t>
            </a:fld>
            <a:endParaRPr lang="en-US" dirty="0"/>
          </a:p>
        </p:txBody>
      </p:sp>
      <p:cxnSp>
        <p:nvCxnSpPr>
          <p:cNvPr id="12" name="Straight Connector 11">
            <a:extLst>
              <a:ext uri="{FF2B5EF4-FFF2-40B4-BE49-F238E27FC236}">
                <a16:creationId xmlns:a16="http://schemas.microsoft.com/office/drawing/2014/main" id="{743BAB9A-4BFF-A74A-B94C-0113E4031C7D}"/>
              </a:ext>
            </a:extLst>
          </p:cNvPr>
          <p:cNvCxnSpPr>
            <a:cxnSpLocks/>
          </p:cNvCxnSpPr>
          <p:nvPr userDrawn="1"/>
        </p:nvCxnSpPr>
        <p:spPr>
          <a:xfrm>
            <a:off x="6096000" y="2133600"/>
            <a:ext cx="0" cy="373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in paikkamerkki 19">
            <a:extLst>
              <a:ext uri="{FF2B5EF4-FFF2-40B4-BE49-F238E27FC236}">
                <a16:creationId xmlns:a16="http://schemas.microsoft.com/office/drawing/2014/main" id="{07C7CCE7-954E-2B4B-A254-8C07CB5480BE}"/>
              </a:ext>
            </a:extLst>
          </p:cNvPr>
          <p:cNvSpPr>
            <a:spLocks noGrp="1"/>
          </p:cNvSpPr>
          <p:nvPr>
            <p:ph idx="14" hasCustomPrompt="1"/>
          </p:nvPr>
        </p:nvSpPr>
        <p:spPr>
          <a:xfrm>
            <a:off x="6367551" y="2910296"/>
            <a:ext cx="5127769" cy="2957703"/>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14" name="Tekstin paikkamerkki 19">
            <a:extLst>
              <a:ext uri="{FF2B5EF4-FFF2-40B4-BE49-F238E27FC236}">
                <a16:creationId xmlns:a16="http://schemas.microsoft.com/office/drawing/2014/main" id="{39F6F92D-A1FD-7A44-92E3-56B5F7D9A1E7}"/>
              </a:ext>
            </a:extLst>
          </p:cNvPr>
          <p:cNvSpPr>
            <a:spLocks noGrp="1"/>
          </p:cNvSpPr>
          <p:nvPr>
            <p:ph idx="13" hasCustomPrompt="1"/>
          </p:nvPr>
        </p:nvSpPr>
        <p:spPr>
          <a:xfrm>
            <a:off x="695326" y="2910296"/>
            <a:ext cx="5132390" cy="2957703"/>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11" name="Tekstin paikkamerkki 19">
            <a:extLst>
              <a:ext uri="{FF2B5EF4-FFF2-40B4-BE49-F238E27FC236}">
                <a16:creationId xmlns:a16="http://schemas.microsoft.com/office/drawing/2014/main" id="{F65FE337-7A87-EE42-A292-8BC7159EA8F2}"/>
              </a:ext>
            </a:extLst>
          </p:cNvPr>
          <p:cNvSpPr>
            <a:spLocks noGrp="1"/>
          </p:cNvSpPr>
          <p:nvPr>
            <p:ph idx="16" hasCustomPrompt="1"/>
          </p:nvPr>
        </p:nvSpPr>
        <p:spPr>
          <a:xfrm>
            <a:off x="696680" y="2132696"/>
            <a:ext cx="5127770" cy="7776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200" b="1"/>
            </a:lvl1pPr>
            <a:lvl2pPr marL="457200" indent="0">
              <a:lnSpc>
                <a:spcPct val="100000"/>
              </a:lnSpc>
              <a:spcAft>
                <a:spcPts val="600"/>
              </a:spcAft>
              <a:buClr>
                <a:schemeClr val="accent1"/>
              </a:buClr>
              <a:buFont typeface="Arial" panose="020B0604020202020204" pitchFamily="34" charset="0"/>
              <a:buNone/>
              <a:defRPr sz="2000" i="1"/>
            </a:lvl2pPr>
            <a:lvl3pPr marL="914400" indent="0">
              <a:lnSpc>
                <a:spcPct val="100000"/>
              </a:lnSpc>
              <a:spcAft>
                <a:spcPts val="600"/>
              </a:spcAft>
              <a:buClr>
                <a:schemeClr val="accent1"/>
              </a:buClr>
              <a:buNone/>
              <a:defRPr sz="2000" i="1"/>
            </a:lvl3pPr>
            <a:lvl4pPr marL="1371600" indent="0">
              <a:lnSpc>
                <a:spcPct val="100000"/>
              </a:lnSpc>
              <a:spcAft>
                <a:spcPts val="600"/>
              </a:spcAft>
              <a:buClr>
                <a:schemeClr val="accent1"/>
              </a:buClr>
              <a:buNone/>
              <a:defRPr sz="2000" i="1"/>
            </a:lvl4pPr>
            <a:lvl5pPr marL="1828800" indent="0">
              <a:lnSpc>
                <a:spcPct val="100000"/>
              </a:lnSpc>
              <a:spcAft>
                <a:spcPts val="600"/>
              </a:spcAft>
              <a:buClr>
                <a:schemeClr val="accent1"/>
              </a:buClr>
              <a:buNone/>
              <a:defRPr sz="2000" i="1"/>
            </a:lvl5pPr>
            <a:lvl6pPr marL="2286000" indent="0">
              <a:lnSpc>
                <a:spcPct val="100000"/>
              </a:lnSpc>
              <a:spcAft>
                <a:spcPts val="600"/>
              </a:spcAft>
              <a:buClr>
                <a:schemeClr val="accent1"/>
              </a:buClr>
              <a:buNone/>
              <a:defRPr sz="2000" i="1"/>
            </a:lvl6pPr>
            <a:lvl7pPr marL="2743200" indent="0">
              <a:buNone/>
              <a:defRPr/>
            </a:lvl7pPr>
          </a:lstStyle>
          <a:p>
            <a:pPr lvl="0"/>
            <a:r>
              <a:rPr lang="en-GB" dirty="0" err="1"/>
              <a:t>Alaotsikko</a:t>
            </a:r>
            <a:endParaRPr lang="en-GB" dirty="0"/>
          </a:p>
        </p:txBody>
      </p:sp>
      <p:sp>
        <p:nvSpPr>
          <p:cNvPr id="15" name="Tekstin paikkamerkki 19">
            <a:extLst>
              <a:ext uri="{FF2B5EF4-FFF2-40B4-BE49-F238E27FC236}">
                <a16:creationId xmlns:a16="http://schemas.microsoft.com/office/drawing/2014/main" id="{C8CD2214-E28E-5C46-BA95-8561E2006461}"/>
              </a:ext>
            </a:extLst>
          </p:cNvPr>
          <p:cNvSpPr>
            <a:spLocks noGrp="1"/>
          </p:cNvSpPr>
          <p:nvPr>
            <p:ph idx="17" hasCustomPrompt="1"/>
          </p:nvPr>
        </p:nvSpPr>
        <p:spPr>
          <a:xfrm>
            <a:off x="6364285" y="2133600"/>
            <a:ext cx="5127770" cy="7776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200" b="1"/>
            </a:lvl1pPr>
            <a:lvl2pPr marL="457200" indent="0">
              <a:lnSpc>
                <a:spcPct val="100000"/>
              </a:lnSpc>
              <a:spcAft>
                <a:spcPts val="600"/>
              </a:spcAft>
              <a:buClr>
                <a:schemeClr val="accent1"/>
              </a:buClr>
              <a:buFont typeface="Arial" panose="020B0604020202020204" pitchFamily="34" charset="0"/>
              <a:buNone/>
              <a:defRPr sz="2000" i="1"/>
            </a:lvl2pPr>
            <a:lvl3pPr marL="914400" indent="0">
              <a:lnSpc>
                <a:spcPct val="100000"/>
              </a:lnSpc>
              <a:spcAft>
                <a:spcPts val="600"/>
              </a:spcAft>
              <a:buClr>
                <a:schemeClr val="accent1"/>
              </a:buClr>
              <a:buNone/>
              <a:defRPr sz="2000" i="1"/>
            </a:lvl3pPr>
            <a:lvl4pPr marL="1371600" indent="0">
              <a:lnSpc>
                <a:spcPct val="100000"/>
              </a:lnSpc>
              <a:spcAft>
                <a:spcPts val="600"/>
              </a:spcAft>
              <a:buClr>
                <a:schemeClr val="accent1"/>
              </a:buClr>
              <a:buNone/>
              <a:defRPr sz="2000" i="1"/>
            </a:lvl4pPr>
            <a:lvl5pPr marL="1828800" indent="0">
              <a:lnSpc>
                <a:spcPct val="100000"/>
              </a:lnSpc>
              <a:spcAft>
                <a:spcPts val="600"/>
              </a:spcAft>
              <a:buClr>
                <a:schemeClr val="accent1"/>
              </a:buClr>
              <a:buNone/>
              <a:defRPr sz="2000" i="1"/>
            </a:lvl5pPr>
            <a:lvl6pPr marL="2286000" indent="0">
              <a:lnSpc>
                <a:spcPct val="100000"/>
              </a:lnSpc>
              <a:spcAft>
                <a:spcPts val="600"/>
              </a:spcAft>
              <a:buClr>
                <a:schemeClr val="accent1"/>
              </a:buClr>
              <a:buNone/>
              <a:defRPr sz="2000" i="1"/>
            </a:lvl6pPr>
            <a:lvl7pPr marL="2743200" indent="0">
              <a:buNone/>
              <a:defRPr/>
            </a:lvl7pPr>
          </a:lstStyle>
          <a:p>
            <a:pPr lvl="0"/>
            <a:r>
              <a:rPr lang="en-GB" dirty="0" err="1"/>
              <a:t>Alaotsikko</a:t>
            </a:r>
            <a:endParaRPr lang="en-GB" dirty="0"/>
          </a:p>
        </p:txBody>
      </p:sp>
      <p:pic>
        <p:nvPicPr>
          <p:cNvPr id="10" name="Picture 9" descr="Background pattern&#10;&#10;Description automatically generated with low confidence">
            <a:extLst>
              <a:ext uri="{FF2B5EF4-FFF2-40B4-BE49-F238E27FC236}">
                <a16:creationId xmlns:a16="http://schemas.microsoft.com/office/drawing/2014/main" id="{239492C9-B898-C06D-A0CC-879B46736957}"/>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BB16C683-38C8-ECC2-3F41-028265739164}"/>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DBD00CBB-374F-CDD9-BFA4-C727FF103E97}"/>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2835622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tsikko, alaotsikko + 3 tekstipalsta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4BAE77ED-7D81-E44D-B7EE-2D37ADC032D0}" type="datetime1">
              <a:rPr lang="fi-FI" smtClean="0"/>
              <a:t>24.5.2023</a:t>
            </a:fld>
            <a:endParaRPr lang="en-US" dirty="0"/>
          </a:p>
        </p:txBody>
      </p:sp>
      <p:cxnSp>
        <p:nvCxnSpPr>
          <p:cNvPr id="3" name="Straight Connector 2">
            <a:extLst>
              <a:ext uri="{FF2B5EF4-FFF2-40B4-BE49-F238E27FC236}">
                <a16:creationId xmlns:a16="http://schemas.microsoft.com/office/drawing/2014/main" id="{48C9FBA4-1A42-AE42-887D-F07DED85809F}"/>
              </a:ext>
            </a:extLst>
          </p:cNvPr>
          <p:cNvCxnSpPr>
            <a:cxnSpLocks/>
          </p:cNvCxnSpPr>
          <p:nvPr userDrawn="1"/>
        </p:nvCxnSpPr>
        <p:spPr>
          <a:xfrm>
            <a:off x="7991061" y="2133600"/>
            <a:ext cx="0" cy="373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43BAB9A-4BFF-A74A-B94C-0113E4031C7D}"/>
              </a:ext>
            </a:extLst>
          </p:cNvPr>
          <p:cNvCxnSpPr>
            <a:cxnSpLocks/>
          </p:cNvCxnSpPr>
          <p:nvPr userDrawn="1"/>
        </p:nvCxnSpPr>
        <p:spPr>
          <a:xfrm>
            <a:off x="4204251" y="2133600"/>
            <a:ext cx="0" cy="373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in paikkamerkki 19">
            <a:extLst>
              <a:ext uri="{FF2B5EF4-FFF2-40B4-BE49-F238E27FC236}">
                <a16:creationId xmlns:a16="http://schemas.microsoft.com/office/drawing/2014/main" id="{E5E0CCAC-C552-4A4C-8899-1707A13E38A5}"/>
              </a:ext>
            </a:extLst>
          </p:cNvPr>
          <p:cNvSpPr>
            <a:spLocks noGrp="1"/>
          </p:cNvSpPr>
          <p:nvPr>
            <p:ph idx="13" hasCustomPrompt="1"/>
          </p:nvPr>
        </p:nvSpPr>
        <p:spPr>
          <a:xfrm>
            <a:off x="696680" y="2911200"/>
            <a:ext cx="3240396" cy="2956800"/>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25" name="Tekstin paikkamerkki 19">
            <a:extLst>
              <a:ext uri="{FF2B5EF4-FFF2-40B4-BE49-F238E27FC236}">
                <a16:creationId xmlns:a16="http://schemas.microsoft.com/office/drawing/2014/main" id="{07C7CCE7-954E-2B4B-A254-8C07CB5480BE}"/>
              </a:ext>
            </a:extLst>
          </p:cNvPr>
          <p:cNvSpPr>
            <a:spLocks noGrp="1"/>
          </p:cNvSpPr>
          <p:nvPr>
            <p:ph idx="14" hasCustomPrompt="1"/>
          </p:nvPr>
        </p:nvSpPr>
        <p:spPr>
          <a:xfrm>
            <a:off x="4476912" y="2911200"/>
            <a:ext cx="3240396" cy="2956800"/>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26" name="Tekstin paikkamerkki 19">
            <a:extLst>
              <a:ext uri="{FF2B5EF4-FFF2-40B4-BE49-F238E27FC236}">
                <a16:creationId xmlns:a16="http://schemas.microsoft.com/office/drawing/2014/main" id="{5D7488E7-F419-5547-9383-E5AD5CBFA5F4}"/>
              </a:ext>
            </a:extLst>
          </p:cNvPr>
          <p:cNvSpPr>
            <a:spLocks noGrp="1"/>
          </p:cNvSpPr>
          <p:nvPr>
            <p:ph idx="15" hasCustomPrompt="1"/>
          </p:nvPr>
        </p:nvSpPr>
        <p:spPr>
          <a:xfrm>
            <a:off x="8254924" y="2911200"/>
            <a:ext cx="3240396" cy="2956800"/>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27" name="Tekstin paikkamerkki 19">
            <a:extLst>
              <a:ext uri="{FF2B5EF4-FFF2-40B4-BE49-F238E27FC236}">
                <a16:creationId xmlns:a16="http://schemas.microsoft.com/office/drawing/2014/main" id="{5DA63708-9878-2144-A2C7-ADF38092E09B}"/>
              </a:ext>
            </a:extLst>
          </p:cNvPr>
          <p:cNvSpPr>
            <a:spLocks noGrp="1"/>
          </p:cNvSpPr>
          <p:nvPr>
            <p:ph idx="16" hasCustomPrompt="1"/>
          </p:nvPr>
        </p:nvSpPr>
        <p:spPr>
          <a:xfrm>
            <a:off x="696680" y="2133600"/>
            <a:ext cx="3240396" cy="7776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000" b="1"/>
            </a:lvl1pPr>
            <a:lvl2pPr marL="457200" indent="0">
              <a:lnSpc>
                <a:spcPct val="100000"/>
              </a:lnSpc>
              <a:spcAft>
                <a:spcPts val="600"/>
              </a:spcAft>
              <a:buClr>
                <a:schemeClr val="accent1"/>
              </a:buClr>
              <a:buFont typeface="Arial" panose="020B0604020202020204" pitchFamily="34" charset="0"/>
              <a:buNone/>
              <a:defRPr sz="2000" i="1"/>
            </a:lvl2pPr>
            <a:lvl3pPr marL="914400" indent="0">
              <a:lnSpc>
                <a:spcPct val="100000"/>
              </a:lnSpc>
              <a:spcAft>
                <a:spcPts val="600"/>
              </a:spcAft>
              <a:buClr>
                <a:schemeClr val="accent1"/>
              </a:buClr>
              <a:buNone/>
              <a:defRPr sz="2000" i="1"/>
            </a:lvl3pPr>
            <a:lvl4pPr marL="1371600" indent="0">
              <a:lnSpc>
                <a:spcPct val="100000"/>
              </a:lnSpc>
              <a:spcAft>
                <a:spcPts val="600"/>
              </a:spcAft>
              <a:buClr>
                <a:schemeClr val="accent1"/>
              </a:buClr>
              <a:buNone/>
              <a:defRPr sz="2000" i="1"/>
            </a:lvl4pPr>
            <a:lvl5pPr marL="1828800" indent="0">
              <a:lnSpc>
                <a:spcPct val="100000"/>
              </a:lnSpc>
              <a:spcAft>
                <a:spcPts val="600"/>
              </a:spcAft>
              <a:buClr>
                <a:schemeClr val="accent1"/>
              </a:buClr>
              <a:buNone/>
              <a:defRPr sz="2000" i="1"/>
            </a:lvl5pPr>
            <a:lvl6pPr marL="2286000" indent="0">
              <a:lnSpc>
                <a:spcPct val="100000"/>
              </a:lnSpc>
              <a:spcAft>
                <a:spcPts val="600"/>
              </a:spcAft>
              <a:buClr>
                <a:schemeClr val="accent1"/>
              </a:buClr>
              <a:buNone/>
              <a:defRPr sz="2000" i="1"/>
            </a:lvl6pPr>
            <a:lvl7pPr marL="2743200" indent="0">
              <a:buNone/>
              <a:defRPr/>
            </a:lvl7pPr>
          </a:lstStyle>
          <a:p>
            <a:pPr lvl="0"/>
            <a:r>
              <a:rPr lang="en-GB" dirty="0" err="1"/>
              <a:t>Alaotsikko</a:t>
            </a:r>
            <a:endParaRPr lang="en-GB" dirty="0"/>
          </a:p>
        </p:txBody>
      </p:sp>
      <p:sp>
        <p:nvSpPr>
          <p:cNvPr id="28" name="Tekstin paikkamerkki 19">
            <a:extLst>
              <a:ext uri="{FF2B5EF4-FFF2-40B4-BE49-F238E27FC236}">
                <a16:creationId xmlns:a16="http://schemas.microsoft.com/office/drawing/2014/main" id="{EF38E11C-77B7-244A-A614-BACB498D404D}"/>
              </a:ext>
            </a:extLst>
          </p:cNvPr>
          <p:cNvSpPr>
            <a:spLocks noGrp="1"/>
          </p:cNvSpPr>
          <p:nvPr>
            <p:ph idx="17" hasCustomPrompt="1"/>
          </p:nvPr>
        </p:nvSpPr>
        <p:spPr>
          <a:xfrm>
            <a:off x="4476912" y="2133600"/>
            <a:ext cx="3240396" cy="7776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000" b="1"/>
            </a:lvl1pPr>
            <a:lvl2pPr marL="457200" indent="0">
              <a:lnSpc>
                <a:spcPct val="100000"/>
              </a:lnSpc>
              <a:spcAft>
                <a:spcPts val="600"/>
              </a:spcAft>
              <a:buClr>
                <a:schemeClr val="accent1"/>
              </a:buClr>
              <a:buFont typeface="Arial" panose="020B0604020202020204" pitchFamily="34" charset="0"/>
              <a:buNone/>
              <a:defRPr sz="2000" i="1"/>
            </a:lvl2pPr>
            <a:lvl3pPr marL="914400" indent="0">
              <a:lnSpc>
                <a:spcPct val="100000"/>
              </a:lnSpc>
              <a:spcAft>
                <a:spcPts val="600"/>
              </a:spcAft>
              <a:buClr>
                <a:schemeClr val="accent1"/>
              </a:buClr>
              <a:buNone/>
              <a:defRPr sz="2000" i="1"/>
            </a:lvl3pPr>
            <a:lvl4pPr marL="1371600" indent="0">
              <a:lnSpc>
                <a:spcPct val="100000"/>
              </a:lnSpc>
              <a:spcAft>
                <a:spcPts val="600"/>
              </a:spcAft>
              <a:buClr>
                <a:schemeClr val="accent1"/>
              </a:buClr>
              <a:buNone/>
              <a:defRPr sz="2000" i="1"/>
            </a:lvl4pPr>
            <a:lvl5pPr marL="1828800" indent="0">
              <a:lnSpc>
                <a:spcPct val="100000"/>
              </a:lnSpc>
              <a:spcAft>
                <a:spcPts val="600"/>
              </a:spcAft>
              <a:buClr>
                <a:schemeClr val="accent1"/>
              </a:buClr>
              <a:buNone/>
              <a:defRPr sz="2000" i="1"/>
            </a:lvl5pPr>
            <a:lvl6pPr marL="2286000" indent="0">
              <a:lnSpc>
                <a:spcPct val="100000"/>
              </a:lnSpc>
              <a:spcAft>
                <a:spcPts val="600"/>
              </a:spcAft>
              <a:buClr>
                <a:schemeClr val="accent1"/>
              </a:buClr>
              <a:buNone/>
              <a:defRPr sz="2000" i="1"/>
            </a:lvl6pPr>
            <a:lvl7pPr marL="2743200" indent="0">
              <a:buNone/>
              <a:defRPr/>
            </a:lvl7pPr>
          </a:lstStyle>
          <a:p>
            <a:pPr lvl="0"/>
            <a:r>
              <a:rPr lang="en-GB" dirty="0" err="1"/>
              <a:t>Alaotsikko</a:t>
            </a:r>
            <a:endParaRPr lang="en-GB" dirty="0"/>
          </a:p>
        </p:txBody>
      </p:sp>
      <p:sp>
        <p:nvSpPr>
          <p:cNvPr id="29" name="Tekstin paikkamerkki 19">
            <a:extLst>
              <a:ext uri="{FF2B5EF4-FFF2-40B4-BE49-F238E27FC236}">
                <a16:creationId xmlns:a16="http://schemas.microsoft.com/office/drawing/2014/main" id="{08420FCC-8EB0-0D42-AAC3-7327A589C332}"/>
              </a:ext>
            </a:extLst>
          </p:cNvPr>
          <p:cNvSpPr>
            <a:spLocks noGrp="1"/>
          </p:cNvSpPr>
          <p:nvPr>
            <p:ph idx="18" hasCustomPrompt="1"/>
          </p:nvPr>
        </p:nvSpPr>
        <p:spPr>
          <a:xfrm>
            <a:off x="8264815" y="2133600"/>
            <a:ext cx="3240396" cy="777600"/>
          </a:xfrm>
          <a:prstGeom prst="rect">
            <a:avLst/>
          </a:prstGeom>
        </p:spPr>
        <p:txBody>
          <a:bodyPr vert="horz" lIns="0" tIns="0" rIns="0" bIns="0" rtlCol="0">
            <a:normAutofit/>
          </a:bodyPr>
          <a:lstStyle>
            <a:lvl1pPr marL="0" indent="0">
              <a:lnSpc>
                <a:spcPct val="100000"/>
              </a:lnSpc>
              <a:spcAft>
                <a:spcPts val="600"/>
              </a:spcAft>
              <a:buClr>
                <a:schemeClr val="accent1"/>
              </a:buClr>
              <a:buFont typeface="Arial" panose="020B0604020202020204" pitchFamily="34" charset="0"/>
              <a:buNone/>
              <a:defRPr sz="2000" b="1"/>
            </a:lvl1pPr>
            <a:lvl2pPr marL="457200" indent="0">
              <a:lnSpc>
                <a:spcPct val="100000"/>
              </a:lnSpc>
              <a:spcAft>
                <a:spcPts val="600"/>
              </a:spcAft>
              <a:buClr>
                <a:schemeClr val="accent1"/>
              </a:buClr>
              <a:buFont typeface="Arial" panose="020B0604020202020204" pitchFamily="34" charset="0"/>
              <a:buNone/>
              <a:defRPr sz="2000" i="1"/>
            </a:lvl2pPr>
            <a:lvl3pPr marL="914400" indent="0">
              <a:lnSpc>
                <a:spcPct val="100000"/>
              </a:lnSpc>
              <a:spcAft>
                <a:spcPts val="600"/>
              </a:spcAft>
              <a:buClr>
                <a:schemeClr val="accent1"/>
              </a:buClr>
              <a:buNone/>
              <a:defRPr sz="2000" i="1"/>
            </a:lvl3pPr>
            <a:lvl4pPr marL="1371600" indent="0">
              <a:lnSpc>
                <a:spcPct val="100000"/>
              </a:lnSpc>
              <a:spcAft>
                <a:spcPts val="600"/>
              </a:spcAft>
              <a:buClr>
                <a:schemeClr val="accent1"/>
              </a:buClr>
              <a:buNone/>
              <a:defRPr sz="2000" i="1"/>
            </a:lvl4pPr>
            <a:lvl5pPr marL="1828800" indent="0">
              <a:lnSpc>
                <a:spcPct val="100000"/>
              </a:lnSpc>
              <a:spcAft>
                <a:spcPts val="600"/>
              </a:spcAft>
              <a:buClr>
                <a:schemeClr val="accent1"/>
              </a:buClr>
              <a:buNone/>
              <a:defRPr sz="2000" i="1"/>
            </a:lvl5pPr>
            <a:lvl6pPr marL="2286000" indent="0">
              <a:lnSpc>
                <a:spcPct val="100000"/>
              </a:lnSpc>
              <a:spcAft>
                <a:spcPts val="600"/>
              </a:spcAft>
              <a:buClr>
                <a:schemeClr val="accent1"/>
              </a:buClr>
              <a:buNone/>
              <a:defRPr sz="2000" i="1"/>
            </a:lvl6pPr>
            <a:lvl7pPr marL="2743200" indent="0">
              <a:buNone/>
              <a:defRPr/>
            </a:lvl7pPr>
          </a:lstStyle>
          <a:p>
            <a:pPr lvl="0"/>
            <a:r>
              <a:rPr lang="en-GB" dirty="0" err="1"/>
              <a:t>Alaotsikko</a:t>
            </a:r>
            <a:endParaRPr lang="en-GB" dirty="0"/>
          </a:p>
        </p:txBody>
      </p:sp>
      <p:pic>
        <p:nvPicPr>
          <p:cNvPr id="14" name="Picture 13" descr="Background pattern&#10;&#10;Description automatically generated with low confidence">
            <a:extLst>
              <a:ext uri="{FF2B5EF4-FFF2-40B4-BE49-F238E27FC236}">
                <a16:creationId xmlns:a16="http://schemas.microsoft.com/office/drawing/2014/main" id="{B16688B0-38DC-1931-D215-4FECBFDA331C}"/>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D28B2AA7-7A6A-7DF4-CB9D-2691D854AA16}"/>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7" name="Footer Placeholder 4">
            <a:extLst>
              <a:ext uri="{FF2B5EF4-FFF2-40B4-BE49-F238E27FC236}">
                <a16:creationId xmlns:a16="http://schemas.microsoft.com/office/drawing/2014/main" id="{ADFBDE4D-763F-F86F-99EF-C0A9954AA8D0}"/>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4208744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tsikko + 2 tekstipalsta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F3AD96FE-27C6-C24A-8ACB-775EBD07ED72}" type="datetime1">
              <a:rPr lang="fi-FI" smtClean="0"/>
              <a:t>24.5.2023</a:t>
            </a:fld>
            <a:endParaRPr lang="en-US" dirty="0"/>
          </a:p>
        </p:txBody>
      </p:sp>
      <p:sp>
        <p:nvSpPr>
          <p:cNvPr id="25" name="Tekstin paikkamerkki 19">
            <a:extLst>
              <a:ext uri="{FF2B5EF4-FFF2-40B4-BE49-F238E27FC236}">
                <a16:creationId xmlns:a16="http://schemas.microsoft.com/office/drawing/2014/main" id="{07C7CCE7-954E-2B4B-A254-8C07CB5480BE}"/>
              </a:ext>
            </a:extLst>
          </p:cNvPr>
          <p:cNvSpPr>
            <a:spLocks noGrp="1"/>
          </p:cNvSpPr>
          <p:nvPr>
            <p:ph idx="14" hasCustomPrompt="1"/>
          </p:nvPr>
        </p:nvSpPr>
        <p:spPr>
          <a:xfrm>
            <a:off x="6367551" y="2133600"/>
            <a:ext cx="5127769" cy="3734399"/>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14" name="Tekstin paikkamerkki 19">
            <a:extLst>
              <a:ext uri="{FF2B5EF4-FFF2-40B4-BE49-F238E27FC236}">
                <a16:creationId xmlns:a16="http://schemas.microsoft.com/office/drawing/2014/main" id="{39F6F92D-A1FD-7A44-92E3-56B5F7D9A1E7}"/>
              </a:ext>
            </a:extLst>
          </p:cNvPr>
          <p:cNvSpPr>
            <a:spLocks noGrp="1"/>
          </p:cNvSpPr>
          <p:nvPr>
            <p:ph idx="13" hasCustomPrompt="1"/>
          </p:nvPr>
        </p:nvSpPr>
        <p:spPr>
          <a:xfrm>
            <a:off x="695326" y="2133600"/>
            <a:ext cx="5132390" cy="3734399"/>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cxnSp>
        <p:nvCxnSpPr>
          <p:cNvPr id="7" name="Straight Connector 6">
            <a:extLst>
              <a:ext uri="{FF2B5EF4-FFF2-40B4-BE49-F238E27FC236}">
                <a16:creationId xmlns:a16="http://schemas.microsoft.com/office/drawing/2014/main" id="{AAE2D472-08C5-67B0-2316-BCC31B75D02F}"/>
              </a:ext>
            </a:extLst>
          </p:cNvPr>
          <p:cNvCxnSpPr>
            <a:cxnSpLocks/>
          </p:cNvCxnSpPr>
          <p:nvPr userDrawn="1"/>
        </p:nvCxnSpPr>
        <p:spPr>
          <a:xfrm>
            <a:off x="6096000" y="2133600"/>
            <a:ext cx="0" cy="373439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descr="Background pattern&#10;&#10;Description automatically generated with low confidence">
            <a:extLst>
              <a:ext uri="{FF2B5EF4-FFF2-40B4-BE49-F238E27FC236}">
                <a16:creationId xmlns:a16="http://schemas.microsoft.com/office/drawing/2014/main" id="{2E57285A-9F18-FB80-9D07-F9EDFDF2F4E2}"/>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1FBD0488-D5ED-4CBA-455B-2A48AD23657C}"/>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B72B3A74-4CC6-9648-051D-F46B1F8BEB4B}"/>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41591271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tsikko + 3 tekstipalsta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C5253126-9ED8-0E41-9E8C-F9C5D88BAF09}" type="datetime1">
              <a:rPr lang="fi-FI" smtClean="0"/>
              <a:t>24.5.2023</a:t>
            </a:fld>
            <a:endParaRPr lang="en-US" dirty="0"/>
          </a:p>
        </p:txBody>
      </p:sp>
      <p:sp>
        <p:nvSpPr>
          <p:cNvPr id="24" name="Tekstin paikkamerkki 19">
            <a:extLst>
              <a:ext uri="{FF2B5EF4-FFF2-40B4-BE49-F238E27FC236}">
                <a16:creationId xmlns:a16="http://schemas.microsoft.com/office/drawing/2014/main" id="{E5E0CCAC-C552-4A4C-8899-1707A13E38A5}"/>
              </a:ext>
            </a:extLst>
          </p:cNvPr>
          <p:cNvSpPr>
            <a:spLocks noGrp="1"/>
          </p:cNvSpPr>
          <p:nvPr>
            <p:ph idx="13" hasCustomPrompt="1"/>
          </p:nvPr>
        </p:nvSpPr>
        <p:spPr>
          <a:xfrm>
            <a:off x="696680" y="2133598"/>
            <a:ext cx="3240396" cy="3734401"/>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25" name="Tekstin paikkamerkki 19">
            <a:extLst>
              <a:ext uri="{FF2B5EF4-FFF2-40B4-BE49-F238E27FC236}">
                <a16:creationId xmlns:a16="http://schemas.microsoft.com/office/drawing/2014/main" id="{07C7CCE7-954E-2B4B-A254-8C07CB5480BE}"/>
              </a:ext>
            </a:extLst>
          </p:cNvPr>
          <p:cNvSpPr>
            <a:spLocks noGrp="1"/>
          </p:cNvSpPr>
          <p:nvPr>
            <p:ph idx="14" hasCustomPrompt="1"/>
          </p:nvPr>
        </p:nvSpPr>
        <p:spPr>
          <a:xfrm>
            <a:off x="4476912" y="2133598"/>
            <a:ext cx="3240396" cy="3734401"/>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sp>
        <p:nvSpPr>
          <p:cNvPr id="26" name="Tekstin paikkamerkki 19">
            <a:extLst>
              <a:ext uri="{FF2B5EF4-FFF2-40B4-BE49-F238E27FC236}">
                <a16:creationId xmlns:a16="http://schemas.microsoft.com/office/drawing/2014/main" id="{5D7488E7-F419-5547-9383-E5AD5CBFA5F4}"/>
              </a:ext>
            </a:extLst>
          </p:cNvPr>
          <p:cNvSpPr>
            <a:spLocks noGrp="1"/>
          </p:cNvSpPr>
          <p:nvPr>
            <p:ph idx="15" hasCustomPrompt="1"/>
          </p:nvPr>
        </p:nvSpPr>
        <p:spPr>
          <a:xfrm>
            <a:off x="8254924" y="2133598"/>
            <a:ext cx="3240396" cy="3734401"/>
          </a:xfrm>
          <a:prstGeom prst="rect">
            <a:avLst/>
          </a:prstGeom>
        </p:spPr>
        <p:txBody>
          <a:bodyPr vert="horz" lIns="0" tIns="0" rIns="0" bIns="0" rtlCol="0">
            <a:normAutofit/>
          </a:bodyPr>
          <a:lstStyle>
            <a:lvl1pPr marL="285750" indent="-285750">
              <a:lnSpc>
                <a:spcPct val="100000"/>
              </a:lnSpc>
              <a:spcAft>
                <a:spcPts val="600"/>
              </a:spcAft>
              <a:buClr>
                <a:schemeClr val="accent1"/>
              </a:buClr>
              <a:buFont typeface="Arial" panose="020B0604020202020204" pitchFamily="34" charset="0"/>
              <a:buChar char="•"/>
              <a:defRPr sz="1800" b="0"/>
            </a:lvl1pPr>
            <a:lvl2pPr marL="742950" indent="-285750">
              <a:lnSpc>
                <a:spcPct val="100000"/>
              </a:lnSpc>
              <a:spcAft>
                <a:spcPts val="600"/>
              </a:spcAft>
              <a:buClr>
                <a:schemeClr val="accent1"/>
              </a:buClr>
              <a:buFont typeface="Arial" panose="020B0604020202020204" pitchFamily="34" charset="0"/>
              <a:buChar char="•"/>
              <a:defRPr sz="1800" i="0"/>
            </a:lvl2pPr>
            <a:lvl3pPr marL="1200150" indent="-285750">
              <a:lnSpc>
                <a:spcPct val="100000"/>
              </a:lnSpc>
              <a:spcAft>
                <a:spcPts val="600"/>
              </a:spcAft>
              <a:buClr>
                <a:schemeClr val="accent1"/>
              </a:buClr>
              <a:buFont typeface="Arial" panose="020B0604020202020204" pitchFamily="34" charset="0"/>
              <a:buChar char="•"/>
              <a:defRPr sz="1800" i="0"/>
            </a:lvl3pPr>
            <a:lvl4pPr marL="1657350" indent="-285750">
              <a:lnSpc>
                <a:spcPct val="100000"/>
              </a:lnSpc>
              <a:spcAft>
                <a:spcPts val="600"/>
              </a:spcAft>
              <a:buClr>
                <a:schemeClr val="accent1"/>
              </a:buClr>
              <a:buFont typeface="Arial" panose="020B0604020202020204" pitchFamily="34" charset="0"/>
              <a:buChar char="•"/>
              <a:defRPr sz="1800" i="0"/>
            </a:lvl4pPr>
            <a:lvl5pPr marL="2114550" indent="-285750">
              <a:lnSpc>
                <a:spcPct val="100000"/>
              </a:lnSpc>
              <a:spcAft>
                <a:spcPts val="600"/>
              </a:spcAft>
              <a:buClr>
                <a:schemeClr val="accent1"/>
              </a:buClr>
              <a:buFont typeface="Arial" panose="020B0604020202020204" pitchFamily="34" charset="0"/>
              <a:buChar char="•"/>
              <a:defRPr sz="1800" i="0"/>
            </a:lvl5pPr>
            <a:lvl6pPr marL="2571750" indent="-285750">
              <a:lnSpc>
                <a:spcPct val="100000"/>
              </a:lnSpc>
              <a:spcAft>
                <a:spcPts val="600"/>
              </a:spcAft>
              <a:buClr>
                <a:schemeClr val="accent1"/>
              </a:buClr>
              <a:buFont typeface="Arial" panose="020B0604020202020204" pitchFamily="34" charset="0"/>
              <a:buChar char="•"/>
              <a:defRPr sz="18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cxnSp>
        <p:nvCxnSpPr>
          <p:cNvPr id="9" name="Straight Connector 8">
            <a:extLst>
              <a:ext uri="{FF2B5EF4-FFF2-40B4-BE49-F238E27FC236}">
                <a16:creationId xmlns:a16="http://schemas.microsoft.com/office/drawing/2014/main" id="{5BA442F2-76E9-730F-D7DF-03C7ACFCDABA}"/>
              </a:ext>
            </a:extLst>
          </p:cNvPr>
          <p:cNvCxnSpPr>
            <a:cxnSpLocks/>
          </p:cNvCxnSpPr>
          <p:nvPr userDrawn="1"/>
        </p:nvCxnSpPr>
        <p:spPr>
          <a:xfrm>
            <a:off x="7991061" y="2133600"/>
            <a:ext cx="0" cy="373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8D75B4A-A229-CDFA-5961-AE526042692F}"/>
              </a:ext>
            </a:extLst>
          </p:cNvPr>
          <p:cNvCxnSpPr>
            <a:cxnSpLocks/>
          </p:cNvCxnSpPr>
          <p:nvPr userDrawn="1"/>
        </p:nvCxnSpPr>
        <p:spPr>
          <a:xfrm>
            <a:off x="4204251" y="2133600"/>
            <a:ext cx="0" cy="37344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descr="Background pattern&#10;&#10;Description automatically generated with low confidence">
            <a:extLst>
              <a:ext uri="{FF2B5EF4-FFF2-40B4-BE49-F238E27FC236}">
                <a16:creationId xmlns:a16="http://schemas.microsoft.com/office/drawing/2014/main" id="{6C67C0BB-60A4-F609-7374-FB25C50A88B1}"/>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3" name="Otsikon paikkamerkki 13">
            <a:extLst>
              <a:ext uri="{FF2B5EF4-FFF2-40B4-BE49-F238E27FC236}">
                <a16:creationId xmlns:a16="http://schemas.microsoft.com/office/drawing/2014/main" id="{0C3AC099-A243-6F65-B570-177BB8AF2D1D}"/>
              </a:ext>
            </a:extLst>
          </p:cNvPr>
          <p:cNvSpPr>
            <a:spLocks noGrp="1"/>
          </p:cNvSpPr>
          <p:nvPr>
            <p:ph type="title"/>
          </p:nvPr>
        </p:nvSpPr>
        <p:spPr>
          <a:xfrm>
            <a:off x="696680" y="562677"/>
            <a:ext cx="8056795" cy="1199448"/>
          </a:xfrm>
          <a:prstGeom prst="rect">
            <a:avLst/>
          </a:prstGeom>
        </p:spPr>
        <p:txBody>
          <a:bodyPr vert="horz" lIns="0" tIns="0" rIns="0" bIns="0" rtlCol="0" anchor="t">
            <a:normAutofit/>
          </a:bodyPr>
          <a:lstStyle/>
          <a:p>
            <a:r>
              <a:rPr lang="fi-FI"/>
              <a:t>Muokkaa ots. perustyyl. napsautt.</a:t>
            </a:r>
            <a:endParaRPr lang="en-US" dirty="0"/>
          </a:p>
        </p:txBody>
      </p:sp>
      <p:sp>
        <p:nvSpPr>
          <p:cNvPr id="2" name="Footer Placeholder 4">
            <a:extLst>
              <a:ext uri="{FF2B5EF4-FFF2-40B4-BE49-F238E27FC236}">
                <a16:creationId xmlns:a16="http://schemas.microsoft.com/office/drawing/2014/main" id="{351726DB-1713-97CF-9CEF-AC7AD08116B5}"/>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8760633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tsikko, lista + kuva 1">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76E2151C-1A86-7C40-90FD-F24F421D6E93}" type="datetime1">
              <a:rPr lang="fi-FI" smtClean="0"/>
              <a:t>24.5.2023</a:t>
            </a:fld>
            <a:endParaRPr lang="en-US" dirty="0"/>
          </a:p>
        </p:txBody>
      </p:sp>
      <p:sp>
        <p:nvSpPr>
          <p:cNvPr id="12" name="Kuvan paikkamerkki 2">
            <a:extLst>
              <a:ext uri="{FF2B5EF4-FFF2-40B4-BE49-F238E27FC236}">
                <a16:creationId xmlns:a16="http://schemas.microsoft.com/office/drawing/2014/main" id="{9CF0D04C-E724-5745-BDE3-94A2BBDFE342}"/>
              </a:ext>
            </a:extLst>
          </p:cNvPr>
          <p:cNvSpPr>
            <a:spLocks noGrp="1"/>
          </p:cNvSpPr>
          <p:nvPr>
            <p:ph type="pic" sz="quarter" idx="14" hasCustomPrompt="1"/>
          </p:nvPr>
        </p:nvSpPr>
        <p:spPr>
          <a:xfrm>
            <a:off x="6164264" y="562677"/>
            <a:ext cx="5332411" cy="5314247"/>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klikkaamalla &gt;</a:t>
            </a:r>
          </a:p>
        </p:txBody>
      </p:sp>
      <p:sp>
        <p:nvSpPr>
          <p:cNvPr id="15" name="Tekstin paikkamerkki 19">
            <a:extLst>
              <a:ext uri="{FF2B5EF4-FFF2-40B4-BE49-F238E27FC236}">
                <a16:creationId xmlns:a16="http://schemas.microsoft.com/office/drawing/2014/main" id="{E34EDE67-F193-0143-AF70-3A499D6D4195}"/>
              </a:ext>
            </a:extLst>
          </p:cNvPr>
          <p:cNvSpPr>
            <a:spLocks noGrp="1"/>
          </p:cNvSpPr>
          <p:nvPr>
            <p:ph idx="13" hasCustomPrompt="1"/>
          </p:nvPr>
        </p:nvSpPr>
        <p:spPr>
          <a:xfrm>
            <a:off x="696680" y="2133600"/>
            <a:ext cx="5331058" cy="3734400"/>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pic>
        <p:nvPicPr>
          <p:cNvPr id="7" name="Picture 6" descr="Background pattern&#10;&#10;Description automatically generated with low confidence">
            <a:extLst>
              <a:ext uri="{FF2B5EF4-FFF2-40B4-BE49-F238E27FC236}">
                <a16:creationId xmlns:a16="http://schemas.microsoft.com/office/drawing/2014/main" id="{788531A2-1660-AA1E-DF4B-3E6B1B7E4763}"/>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6D7A42A9-D769-718E-448A-8407E4AAEE24}"/>
              </a:ext>
            </a:extLst>
          </p:cNvPr>
          <p:cNvSpPr>
            <a:spLocks noGrp="1"/>
          </p:cNvSpPr>
          <p:nvPr>
            <p:ph type="title"/>
          </p:nvPr>
        </p:nvSpPr>
        <p:spPr>
          <a:xfrm>
            <a:off x="696680" y="562677"/>
            <a:ext cx="5331057"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6CB15D77-D794-EFFF-5210-0CBB995A3FA4}"/>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2944003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tsikko, lista + kuva 2">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76E2151C-1A86-7C40-90FD-F24F421D6E93}" type="datetime1">
              <a:rPr lang="fi-FI" smtClean="0"/>
              <a:t>24.5.2023</a:t>
            </a:fld>
            <a:endParaRPr lang="en-US" dirty="0"/>
          </a:p>
        </p:txBody>
      </p:sp>
      <p:sp>
        <p:nvSpPr>
          <p:cNvPr id="12" name="Kuvan paikkamerkki 2">
            <a:extLst>
              <a:ext uri="{FF2B5EF4-FFF2-40B4-BE49-F238E27FC236}">
                <a16:creationId xmlns:a16="http://schemas.microsoft.com/office/drawing/2014/main" id="{9CF0D04C-E724-5745-BDE3-94A2BBDFE342}"/>
              </a:ext>
            </a:extLst>
          </p:cNvPr>
          <p:cNvSpPr>
            <a:spLocks noGrp="1"/>
          </p:cNvSpPr>
          <p:nvPr>
            <p:ph type="pic" sz="quarter" idx="14" hasCustomPrompt="1"/>
          </p:nvPr>
        </p:nvSpPr>
        <p:spPr>
          <a:xfrm>
            <a:off x="4338638" y="562677"/>
            <a:ext cx="7158037" cy="5314247"/>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klikkaamalla &gt;</a:t>
            </a:r>
          </a:p>
        </p:txBody>
      </p:sp>
      <p:sp>
        <p:nvSpPr>
          <p:cNvPr id="15" name="Tekstin paikkamerkki 19">
            <a:extLst>
              <a:ext uri="{FF2B5EF4-FFF2-40B4-BE49-F238E27FC236}">
                <a16:creationId xmlns:a16="http://schemas.microsoft.com/office/drawing/2014/main" id="{E34EDE67-F193-0143-AF70-3A499D6D4195}"/>
              </a:ext>
            </a:extLst>
          </p:cNvPr>
          <p:cNvSpPr>
            <a:spLocks noGrp="1"/>
          </p:cNvSpPr>
          <p:nvPr>
            <p:ph idx="13" hasCustomPrompt="1"/>
          </p:nvPr>
        </p:nvSpPr>
        <p:spPr>
          <a:xfrm>
            <a:off x="696680" y="2133600"/>
            <a:ext cx="3511783" cy="3734400"/>
          </a:xfrm>
          <a:prstGeom prst="rect">
            <a:avLst/>
          </a:prstGeom>
        </p:spPr>
        <p:txBody>
          <a:bodyPr vert="horz" lIns="0" tIns="0" rIns="0" bIns="0" rtlCol="0">
            <a:normAutofit/>
          </a:bodyPr>
          <a:lstStyle>
            <a:lvl1pPr marL="342900" indent="-342900">
              <a:lnSpc>
                <a:spcPct val="100000"/>
              </a:lnSpc>
              <a:spcAft>
                <a:spcPts val="600"/>
              </a:spcAft>
              <a:buClr>
                <a:schemeClr val="accent1"/>
              </a:buClr>
              <a:buFont typeface="Arial" panose="020B0604020202020204" pitchFamily="34" charset="0"/>
              <a:buChar char="•"/>
              <a:defRPr sz="2000" b="0"/>
            </a:lvl1pPr>
            <a:lvl2pPr marL="800100" indent="-342900">
              <a:lnSpc>
                <a:spcPct val="100000"/>
              </a:lnSpc>
              <a:spcAft>
                <a:spcPts val="600"/>
              </a:spcAft>
              <a:buClr>
                <a:schemeClr val="accent1"/>
              </a:buClr>
              <a:buFont typeface="Arial" panose="020B0604020202020204" pitchFamily="34" charset="0"/>
              <a:buChar char="•"/>
              <a:defRPr sz="2000" i="0"/>
            </a:lvl2pPr>
            <a:lvl3pPr marL="1257300" indent="-342900">
              <a:lnSpc>
                <a:spcPct val="100000"/>
              </a:lnSpc>
              <a:spcAft>
                <a:spcPts val="600"/>
              </a:spcAft>
              <a:buClr>
                <a:schemeClr val="accent1"/>
              </a:buClr>
              <a:buFont typeface="Arial" panose="020B0604020202020204" pitchFamily="34" charset="0"/>
              <a:buChar char="•"/>
              <a:defRPr sz="2000" i="0"/>
            </a:lvl3pPr>
            <a:lvl4pPr marL="1714500" indent="-342900">
              <a:lnSpc>
                <a:spcPct val="100000"/>
              </a:lnSpc>
              <a:spcAft>
                <a:spcPts val="600"/>
              </a:spcAft>
              <a:buClr>
                <a:schemeClr val="accent1"/>
              </a:buClr>
              <a:buFont typeface="Arial" panose="020B0604020202020204" pitchFamily="34" charset="0"/>
              <a:buChar char="•"/>
              <a:defRPr sz="2000" i="0"/>
            </a:lvl4pPr>
            <a:lvl5pPr marL="2171700" indent="-342900">
              <a:lnSpc>
                <a:spcPct val="100000"/>
              </a:lnSpc>
              <a:spcAft>
                <a:spcPts val="600"/>
              </a:spcAft>
              <a:buClr>
                <a:schemeClr val="accent1"/>
              </a:buClr>
              <a:buFont typeface="Arial" panose="020B0604020202020204" pitchFamily="34" charset="0"/>
              <a:buChar char="•"/>
              <a:defRPr sz="2000" i="0"/>
            </a:lvl5pPr>
            <a:lvl6pPr marL="2628900" indent="-342900">
              <a:lnSpc>
                <a:spcPct val="100000"/>
              </a:lnSpc>
              <a:spcAft>
                <a:spcPts val="600"/>
              </a:spcAft>
              <a:buClr>
                <a:schemeClr val="accent1"/>
              </a:buClr>
              <a:buFont typeface="Arial" panose="020B0604020202020204" pitchFamily="34" charset="0"/>
              <a:buChar char="•"/>
              <a:defRPr sz="2000" i="0"/>
            </a:lvl6pPr>
            <a:lvl7pPr marL="2743200" indent="0">
              <a:buNone/>
              <a:defRPr/>
            </a:lvl7pPr>
          </a:lstStyle>
          <a:p>
            <a:pPr lvl="0"/>
            <a:r>
              <a:rPr lang="en-GB" dirty="0" err="1"/>
              <a:t>Ensimmänen</a:t>
            </a:r>
            <a:r>
              <a:rPr lang="en-GB" dirty="0"/>
              <a:t> </a:t>
            </a:r>
            <a:r>
              <a:rPr lang="en-GB" dirty="0" err="1"/>
              <a:t>taso</a:t>
            </a:r>
            <a:endParaRPr lang="en-GB" dirty="0"/>
          </a:p>
          <a:p>
            <a:pPr lvl="1"/>
            <a:r>
              <a:rPr lang="en-GB" dirty="0" err="1"/>
              <a:t>Toinen</a:t>
            </a:r>
            <a:r>
              <a:rPr lang="en-GB" dirty="0"/>
              <a:t> </a:t>
            </a:r>
            <a:r>
              <a:rPr lang="en-GB" dirty="0" err="1"/>
              <a:t>taso</a:t>
            </a:r>
            <a:endParaRPr lang="en-GB" dirty="0"/>
          </a:p>
          <a:p>
            <a:pPr lvl="2"/>
            <a:r>
              <a:rPr lang="en-GB" dirty="0" err="1"/>
              <a:t>Kolmas</a:t>
            </a:r>
            <a:r>
              <a:rPr lang="en-GB" dirty="0"/>
              <a:t> </a:t>
            </a:r>
            <a:r>
              <a:rPr lang="en-GB" dirty="0" err="1"/>
              <a:t>taso</a:t>
            </a:r>
            <a:endParaRPr lang="en-GB" dirty="0"/>
          </a:p>
          <a:p>
            <a:pPr lvl="3"/>
            <a:r>
              <a:rPr lang="en-GB" dirty="0" err="1"/>
              <a:t>Neljäs</a:t>
            </a:r>
            <a:r>
              <a:rPr lang="en-GB" dirty="0"/>
              <a:t> </a:t>
            </a:r>
            <a:r>
              <a:rPr lang="en-GB" dirty="0" err="1"/>
              <a:t>taso</a:t>
            </a:r>
            <a:endParaRPr lang="en-GB" dirty="0"/>
          </a:p>
          <a:p>
            <a:pPr lvl="4"/>
            <a:r>
              <a:rPr lang="en-GB" dirty="0" err="1"/>
              <a:t>Viides</a:t>
            </a:r>
            <a:r>
              <a:rPr lang="en-GB" dirty="0"/>
              <a:t> </a:t>
            </a:r>
            <a:r>
              <a:rPr lang="en-GB" dirty="0" err="1"/>
              <a:t>taso</a:t>
            </a:r>
            <a:endParaRPr lang="en-GB" dirty="0"/>
          </a:p>
          <a:p>
            <a:pPr lvl="5"/>
            <a:r>
              <a:rPr lang="en-GB" dirty="0" err="1"/>
              <a:t>Kuudes</a:t>
            </a:r>
            <a:r>
              <a:rPr lang="en-GB" dirty="0"/>
              <a:t> </a:t>
            </a:r>
            <a:r>
              <a:rPr lang="en-GB" dirty="0" err="1"/>
              <a:t>taso</a:t>
            </a:r>
            <a:endParaRPr lang="en-GB" dirty="0"/>
          </a:p>
        </p:txBody>
      </p:sp>
      <p:pic>
        <p:nvPicPr>
          <p:cNvPr id="7" name="Picture 6" descr="Background pattern&#10;&#10;Description automatically generated with low confidence">
            <a:extLst>
              <a:ext uri="{FF2B5EF4-FFF2-40B4-BE49-F238E27FC236}">
                <a16:creationId xmlns:a16="http://schemas.microsoft.com/office/drawing/2014/main" id="{788531A2-1660-AA1E-DF4B-3E6B1B7E4763}"/>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2" name="Otsikon paikkamerkki 13">
            <a:extLst>
              <a:ext uri="{FF2B5EF4-FFF2-40B4-BE49-F238E27FC236}">
                <a16:creationId xmlns:a16="http://schemas.microsoft.com/office/drawing/2014/main" id="{E7EC3795-2783-1223-09EB-261ACB2A0FD0}"/>
              </a:ext>
            </a:extLst>
          </p:cNvPr>
          <p:cNvSpPr>
            <a:spLocks noGrp="1"/>
          </p:cNvSpPr>
          <p:nvPr>
            <p:ph type="title"/>
          </p:nvPr>
        </p:nvSpPr>
        <p:spPr>
          <a:xfrm>
            <a:off x="696680" y="562677"/>
            <a:ext cx="3511783" cy="1199448"/>
          </a:xfrm>
          <a:prstGeom prst="rect">
            <a:avLst/>
          </a:prstGeom>
        </p:spPr>
        <p:txBody>
          <a:bodyPr vert="horz" lIns="0" tIns="0" rIns="0" bIns="0" rtlCol="0" anchor="t">
            <a:normAutofit/>
          </a:bodyPr>
          <a:lstStyle/>
          <a:p>
            <a:r>
              <a:rPr lang="fi-FI"/>
              <a:t>Muokkaa ots. perustyyl. napsautt.</a:t>
            </a:r>
            <a:endParaRPr lang="en-US" dirty="0"/>
          </a:p>
        </p:txBody>
      </p:sp>
      <p:sp>
        <p:nvSpPr>
          <p:cNvPr id="3" name="Footer Placeholder 4">
            <a:extLst>
              <a:ext uri="{FF2B5EF4-FFF2-40B4-BE49-F238E27FC236}">
                <a16:creationId xmlns:a16="http://schemas.microsoft.com/office/drawing/2014/main" id="{627A085C-B6EB-E95E-B749-65083AE3A70F}"/>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39454024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aksi kuva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E324A85F-A869-D44C-8CAC-F9CD313AE14E}" type="datetime1">
              <a:rPr lang="fi-FI" smtClean="0"/>
              <a:t>24.5.2023</a:t>
            </a:fld>
            <a:endParaRPr lang="en-US" dirty="0"/>
          </a:p>
        </p:txBody>
      </p:sp>
      <p:sp>
        <p:nvSpPr>
          <p:cNvPr id="7" name="Kuvan paikkamerkki 2">
            <a:extLst>
              <a:ext uri="{FF2B5EF4-FFF2-40B4-BE49-F238E27FC236}">
                <a16:creationId xmlns:a16="http://schemas.microsoft.com/office/drawing/2014/main" id="{AAFC392A-10DD-0A41-8D6E-2F9B19DBDE53}"/>
              </a:ext>
            </a:extLst>
          </p:cNvPr>
          <p:cNvSpPr>
            <a:spLocks noGrp="1"/>
          </p:cNvSpPr>
          <p:nvPr>
            <p:ph type="pic" sz="quarter" idx="14" hasCustomPrompt="1"/>
          </p:nvPr>
        </p:nvSpPr>
        <p:spPr>
          <a:xfrm>
            <a:off x="-9524" y="2133600"/>
            <a:ext cx="6037262" cy="3743324"/>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klikkaamalla &gt;</a:t>
            </a:r>
          </a:p>
        </p:txBody>
      </p:sp>
      <p:sp>
        <p:nvSpPr>
          <p:cNvPr id="10" name="Kuvan paikkamerkki 2">
            <a:extLst>
              <a:ext uri="{FF2B5EF4-FFF2-40B4-BE49-F238E27FC236}">
                <a16:creationId xmlns:a16="http://schemas.microsoft.com/office/drawing/2014/main" id="{90F08BFB-6601-1E4E-AB4F-16EE6E1E919E}"/>
              </a:ext>
            </a:extLst>
          </p:cNvPr>
          <p:cNvSpPr>
            <a:spLocks noGrp="1"/>
          </p:cNvSpPr>
          <p:nvPr>
            <p:ph type="pic" sz="quarter" idx="15" hasCustomPrompt="1"/>
          </p:nvPr>
        </p:nvSpPr>
        <p:spPr>
          <a:xfrm>
            <a:off x="6165618" y="1"/>
            <a:ext cx="5331057" cy="5876924"/>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klikkaamalla &gt;</a:t>
            </a:r>
          </a:p>
        </p:txBody>
      </p:sp>
      <p:pic>
        <p:nvPicPr>
          <p:cNvPr id="2" name="Picture 1" descr="Background pattern&#10;&#10;Description automatically generated with low confidence">
            <a:extLst>
              <a:ext uri="{FF2B5EF4-FFF2-40B4-BE49-F238E27FC236}">
                <a16:creationId xmlns:a16="http://schemas.microsoft.com/office/drawing/2014/main" id="{3AA2AAB3-3808-47CD-8754-8C7D5C97A848}"/>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3" name="Footer Placeholder 4">
            <a:extLst>
              <a:ext uri="{FF2B5EF4-FFF2-40B4-BE49-F238E27FC236}">
                <a16:creationId xmlns:a16="http://schemas.microsoft.com/office/drawing/2014/main" id="{80044E6C-1784-A303-AEA0-BF7366511D0D}"/>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384267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1B51EF1-EEBD-5741-847E-4A86D917EFB0}" type="slidenum">
              <a:rPr lang="en-US" smtClean="0"/>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fld id="{99A83DFC-4689-1E45-84E7-77091E8BC282}" type="datetime1">
              <a:rPr lang="fi-FI" smtClean="0"/>
              <a:t>24.5.2023</a:t>
            </a:fld>
            <a:endParaRPr lang="en-US" dirty="0"/>
          </a:p>
        </p:txBody>
      </p:sp>
      <p:pic>
        <p:nvPicPr>
          <p:cNvPr id="2" name="Picture 1" descr="Background pattern&#10;&#10;Description automatically generated with low confidence">
            <a:extLst>
              <a:ext uri="{FF2B5EF4-FFF2-40B4-BE49-F238E27FC236}">
                <a16:creationId xmlns:a16="http://schemas.microsoft.com/office/drawing/2014/main" id="{F38CDD29-F0F2-7E41-82AB-C5C09EF714D4}"/>
              </a:ext>
            </a:extLst>
          </p:cNvPr>
          <p:cNvPicPr>
            <a:picLocks noChangeAspect="1"/>
          </p:cNvPicPr>
          <p:nvPr userDrawn="1"/>
        </p:nvPicPr>
        <p:blipFill>
          <a:blip r:embed="rId2"/>
          <a:stretch>
            <a:fillRect/>
          </a:stretch>
        </p:blipFill>
        <p:spPr>
          <a:xfrm>
            <a:off x="696680" y="6398875"/>
            <a:ext cx="900345" cy="174181"/>
          </a:xfrm>
          <a:prstGeom prst="rect">
            <a:avLst/>
          </a:prstGeom>
        </p:spPr>
      </p:pic>
      <p:sp>
        <p:nvSpPr>
          <p:cNvPr id="3" name="Kuvan paikkamerkki 2">
            <a:extLst>
              <a:ext uri="{FF2B5EF4-FFF2-40B4-BE49-F238E27FC236}">
                <a16:creationId xmlns:a16="http://schemas.microsoft.com/office/drawing/2014/main" id="{4964E05D-BF75-ABB0-0D64-A9EBE6B51814}"/>
              </a:ext>
            </a:extLst>
          </p:cNvPr>
          <p:cNvSpPr>
            <a:spLocks noGrp="1"/>
          </p:cNvSpPr>
          <p:nvPr>
            <p:ph type="pic" sz="quarter" idx="14" hasCustomPrompt="1"/>
          </p:nvPr>
        </p:nvSpPr>
        <p:spPr>
          <a:xfrm>
            <a:off x="696680" y="562677"/>
            <a:ext cx="10799995" cy="5314247"/>
          </a:xfrm>
          <a:prstGeom prst="rect">
            <a:avLst/>
          </a:prstGeom>
        </p:spPr>
        <p:txBody>
          <a:bodyPr lIns="180000" tIns="180000" rIns="180000" bIns="180000" anchor="ctr"/>
          <a:lstStyle>
            <a:lvl1pPr algn="ctr">
              <a:defRPr>
                <a:solidFill>
                  <a:schemeClr val="accent4"/>
                </a:solidFill>
              </a:defRPr>
            </a:lvl1pPr>
          </a:lstStyle>
          <a:p>
            <a:r>
              <a:rPr lang="fi-FI" dirty="0"/>
              <a:t>&lt; Tähän voi laittaa kuvan klikkaamalla &gt;</a:t>
            </a:r>
          </a:p>
        </p:txBody>
      </p:sp>
      <p:sp>
        <p:nvSpPr>
          <p:cNvPr id="7" name="Footer Placeholder 4">
            <a:extLst>
              <a:ext uri="{FF2B5EF4-FFF2-40B4-BE49-F238E27FC236}">
                <a16:creationId xmlns:a16="http://schemas.microsoft.com/office/drawing/2014/main" id="{E76E5529-BD35-EB54-3FE5-D19948B683A8}"/>
              </a:ex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3295925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3C627AA-4B36-5944-AE27-FB225F4B6735}"/>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2796AE4-980B-F345-86CD-AD1998C3A272}"/>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DB127C9-CDE3-E846-BECE-3DA1EA77A9E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F2D16C4-FD7A-D346-85A0-3BFFCD578FD8}"/>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6" name="Alatunnisteen paikkamerkki 5">
            <a:extLst>
              <a:ext uri="{FF2B5EF4-FFF2-40B4-BE49-F238E27FC236}">
                <a16:creationId xmlns:a16="http://schemas.microsoft.com/office/drawing/2014/main" id="{9B235E9C-5B53-CE43-829F-05F968661A43}"/>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99F6778-F703-A147-97B1-3850C7F08810}"/>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36062113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OPETUS logo + yhteystiedot 1">
    <p:spTree>
      <p:nvGrpSpPr>
        <p:cNvPr id="1" name=""/>
        <p:cNvGrpSpPr/>
        <p:nvPr/>
      </p:nvGrpSpPr>
      <p:grpSpPr>
        <a:xfrm>
          <a:off x="0" y="0"/>
          <a:ext cx="0" cy="0"/>
          <a:chOff x="0" y="0"/>
          <a:chExt cx="0" cy="0"/>
        </a:xfrm>
      </p:grpSpPr>
      <p:pic>
        <p:nvPicPr>
          <p:cNvPr id="11" name="Picture 10" descr="Background pattern&#10;&#10;Description automatically generated with low confidence">
            <a:extLst>
              <a:ext uri="{FF2B5EF4-FFF2-40B4-BE49-F238E27FC236}">
                <a16:creationId xmlns:a16="http://schemas.microsoft.com/office/drawing/2014/main" id="{F8FA0315-AD6B-857E-E317-99B2DAE93A0D}"/>
              </a:ext>
            </a:extLst>
          </p:cNvPr>
          <p:cNvPicPr>
            <a:picLocks noChangeAspect="1"/>
          </p:cNvPicPr>
          <p:nvPr userDrawn="1"/>
        </p:nvPicPr>
        <p:blipFill>
          <a:blip r:embed="rId2"/>
          <a:stretch>
            <a:fillRect/>
          </a:stretch>
        </p:blipFill>
        <p:spPr>
          <a:xfrm>
            <a:off x="4208463" y="2745781"/>
            <a:ext cx="3531571" cy="683219"/>
          </a:xfrm>
          <a:prstGeom prst="rect">
            <a:avLst/>
          </a:prstGeom>
        </p:spPr>
      </p:pic>
      <p:sp>
        <p:nvSpPr>
          <p:cNvPr id="35" name="Tekstin paikkamerkki 18">
            <a:extLst>
              <a:ext uri="{FF2B5EF4-FFF2-40B4-BE49-F238E27FC236}">
                <a16:creationId xmlns:a16="http://schemas.microsoft.com/office/drawing/2014/main" id="{84D22542-9377-FDEE-81C8-22AD31632A20}"/>
              </a:ext>
            </a:extLst>
          </p:cNvPr>
          <p:cNvSpPr>
            <a:spLocks noGrp="1"/>
          </p:cNvSpPr>
          <p:nvPr>
            <p:ph type="body" sz="quarter" idx="15" hasCustomPrompt="1"/>
          </p:nvPr>
        </p:nvSpPr>
        <p:spPr>
          <a:xfrm>
            <a:off x="2517775" y="3942522"/>
            <a:ext cx="7154862" cy="386752"/>
          </a:xfrm>
          <a:prstGeom prst="rect">
            <a:avLst/>
          </a:prstGeom>
        </p:spPr>
        <p:txBody>
          <a:bodyPr lIns="0" tIns="0" rIns="0" bIns="0">
            <a:noAutofit/>
          </a:bodyPr>
          <a:lstStyle>
            <a:lvl1pPr algn="ctr">
              <a:defRPr sz="2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36" name="Text Placeholder 12">
            <a:extLst>
              <a:ext uri="{FF2B5EF4-FFF2-40B4-BE49-F238E27FC236}">
                <a16:creationId xmlns:a16="http://schemas.microsoft.com/office/drawing/2014/main" id="{CFF56054-051D-E37D-E749-7FDB4B067206}"/>
              </a:ext>
            </a:extLst>
          </p:cNvPr>
          <p:cNvSpPr>
            <a:spLocks noGrp="1"/>
          </p:cNvSpPr>
          <p:nvPr>
            <p:ph type="body" sz="quarter" idx="14" hasCustomPrompt="1"/>
          </p:nvPr>
        </p:nvSpPr>
        <p:spPr>
          <a:xfrm>
            <a:off x="2517776" y="4348068"/>
            <a:ext cx="7154862" cy="244747"/>
          </a:xfrm>
          <a:prstGeom prst="rect">
            <a:avLst/>
          </a:prstGeom>
        </p:spPr>
        <p:txBody>
          <a:bodyPr lIns="0" tIns="0" rIns="0" bIns="0">
            <a:noAutofit/>
          </a:bodyPr>
          <a:lstStyle>
            <a:lvl1pPr algn="ctr">
              <a:defRPr sz="1600" b="1" i="0">
                <a:solidFill>
                  <a:schemeClr val="tx1"/>
                </a:solidFill>
                <a:latin typeface="Arial" panose="020B0604020202020204" pitchFamily="34" charset="0"/>
                <a:cs typeface="Arial" panose="020B0604020202020204" pitchFamily="34" charset="0"/>
              </a:defRPr>
            </a:lvl1pPr>
          </a:lstStyle>
          <a:p>
            <a:pPr lvl="0"/>
            <a:r>
              <a:rPr lang="fi-FI" dirty="0"/>
              <a:t>titteli</a:t>
            </a:r>
            <a:endParaRPr lang="en-US" dirty="0"/>
          </a:p>
        </p:txBody>
      </p:sp>
      <p:sp>
        <p:nvSpPr>
          <p:cNvPr id="37" name="Text Placeholder 12">
            <a:extLst>
              <a:ext uri="{FF2B5EF4-FFF2-40B4-BE49-F238E27FC236}">
                <a16:creationId xmlns:a16="http://schemas.microsoft.com/office/drawing/2014/main" id="{F02DC829-2506-13EB-D240-47B194B8C2CF}"/>
              </a:ext>
            </a:extLst>
          </p:cNvPr>
          <p:cNvSpPr>
            <a:spLocks noGrp="1"/>
          </p:cNvSpPr>
          <p:nvPr>
            <p:ph type="body" sz="quarter" idx="16" hasCustomPrompt="1"/>
          </p:nvPr>
        </p:nvSpPr>
        <p:spPr>
          <a:xfrm>
            <a:off x="2517776" y="4785390"/>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fi-FI" dirty="0"/>
              <a:t>+358 000 0000</a:t>
            </a:r>
            <a:endParaRPr lang="en-US" dirty="0"/>
          </a:p>
        </p:txBody>
      </p:sp>
      <p:sp>
        <p:nvSpPr>
          <p:cNvPr id="38" name="Text Placeholder 12">
            <a:extLst>
              <a:ext uri="{FF2B5EF4-FFF2-40B4-BE49-F238E27FC236}">
                <a16:creationId xmlns:a16="http://schemas.microsoft.com/office/drawing/2014/main" id="{7729F5FC-90D5-0A9E-3031-B211D3567FBC}"/>
              </a:ext>
            </a:extLst>
          </p:cNvPr>
          <p:cNvSpPr>
            <a:spLocks noGrp="1"/>
          </p:cNvSpPr>
          <p:nvPr>
            <p:ph type="body" sz="quarter" idx="17" hasCustomPrompt="1"/>
          </p:nvPr>
        </p:nvSpPr>
        <p:spPr>
          <a:xfrm>
            <a:off x="2517776" y="5043807"/>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en-US" dirty="0"/>
              <a:t>etunimi.sukunimi@ysaatio.fi</a:t>
            </a:r>
            <a:endParaRPr lang="fi-FI" dirty="0"/>
          </a:p>
        </p:txBody>
      </p:sp>
      <p:pic>
        <p:nvPicPr>
          <p:cNvPr id="3" name="Picture 2" descr="A picture containing text, electronics, display, screenshot&#10;&#10;Description automatically generated">
            <a:extLst>
              <a:ext uri="{FF2B5EF4-FFF2-40B4-BE49-F238E27FC236}">
                <a16:creationId xmlns:a16="http://schemas.microsoft.com/office/drawing/2014/main" id="{BF2E8E41-4A46-DDCB-23AE-511034564098}"/>
              </a:ext>
            </a:extLst>
          </p:cNvPr>
          <p:cNvPicPr>
            <a:picLocks noChangeAspect="1"/>
          </p:cNvPicPr>
          <p:nvPr userDrawn="1"/>
        </p:nvPicPr>
        <p:blipFill>
          <a:blip r:embed="rId3"/>
          <a:stretch>
            <a:fillRect/>
          </a:stretch>
        </p:blipFill>
        <p:spPr>
          <a:xfrm>
            <a:off x="0" y="792"/>
            <a:ext cx="12192000" cy="6856416"/>
          </a:xfrm>
          <a:prstGeom prst="rect">
            <a:avLst/>
          </a:prstGeom>
        </p:spPr>
      </p:pic>
    </p:spTree>
    <p:extLst>
      <p:ext uri="{BB962C8B-B14F-4D97-AF65-F5344CB8AC3E}">
        <p14:creationId xmlns:p14="http://schemas.microsoft.com/office/powerpoint/2010/main" val="315009654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OPETUS logo + yhteystiedot 2">
    <p:spTree>
      <p:nvGrpSpPr>
        <p:cNvPr id="1" name=""/>
        <p:cNvGrpSpPr/>
        <p:nvPr/>
      </p:nvGrpSpPr>
      <p:grpSpPr>
        <a:xfrm>
          <a:off x="0" y="0"/>
          <a:ext cx="0" cy="0"/>
          <a:chOff x="0" y="0"/>
          <a:chExt cx="0" cy="0"/>
        </a:xfrm>
      </p:grpSpPr>
      <p:pic>
        <p:nvPicPr>
          <p:cNvPr id="13" name="Picture 12" descr="Background pattern&#10;&#10;Description automatically generated with low confidence">
            <a:extLst>
              <a:ext uri="{FF2B5EF4-FFF2-40B4-BE49-F238E27FC236}">
                <a16:creationId xmlns:a16="http://schemas.microsoft.com/office/drawing/2014/main" id="{C6A9D563-1A35-1949-6DFB-888DC50747BE}"/>
              </a:ext>
            </a:extLst>
          </p:cNvPr>
          <p:cNvPicPr>
            <a:picLocks noChangeAspect="1"/>
          </p:cNvPicPr>
          <p:nvPr userDrawn="1"/>
        </p:nvPicPr>
        <p:blipFill>
          <a:blip r:embed="rId2"/>
          <a:stretch>
            <a:fillRect/>
          </a:stretch>
        </p:blipFill>
        <p:spPr>
          <a:xfrm>
            <a:off x="4208463" y="2745781"/>
            <a:ext cx="3531571" cy="683219"/>
          </a:xfrm>
          <a:prstGeom prst="rect">
            <a:avLst/>
          </a:prstGeom>
        </p:spPr>
      </p:pic>
      <p:sp>
        <p:nvSpPr>
          <p:cNvPr id="19" name="Tekstin paikkamerkki 18">
            <a:extLst>
              <a:ext uri="{FF2B5EF4-FFF2-40B4-BE49-F238E27FC236}">
                <a16:creationId xmlns:a16="http://schemas.microsoft.com/office/drawing/2014/main" id="{0DAEA0E3-98D9-C91A-51D5-6595E5F11F82}"/>
              </a:ext>
            </a:extLst>
          </p:cNvPr>
          <p:cNvSpPr>
            <a:spLocks noGrp="1"/>
          </p:cNvSpPr>
          <p:nvPr>
            <p:ph type="body" sz="quarter" idx="15" hasCustomPrompt="1"/>
          </p:nvPr>
        </p:nvSpPr>
        <p:spPr>
          <a:xfrm>
            <a:off x="2517775" y="3942522"/>
            <a:ext cx="7154862" cy="386752"/>
          </a:xfrm>
          <a:prstGeom prst="rect">
            <a:avLst/>
          </a:prstGeom>
        </p:spPr>
        <p:txBody>
          <a:bodyPr lIns="0" tIns="0" rIns="0" bIns="0">
            <a:noAutofit/>
          </a:bodyPr>
          <a:lstStyle>
            <a:lvl1pPr algn="ctr">
              <a:defRPr sz="2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20" name="Text Placeholder 12">
            <a:extLst>
              <a:ext uri="{FF2B5EF4-FFF2-40B4-BE49-F238E27FC236}">
                <a16:creationId xmlns:a16="http://schemas.microsoft.com/office/drawing/2014/main" id="{767CB579-4190-C525-B21E-C544A06900D3}"/>
              </a:ext>
            </a:extLst>
          </p:cNvPr>
          <p:cNvSpPr>
            <a:spLocks noGrp="1"/>
          </p:cNvSpPr>
          <p:nvPr>
            <p:ph type="body" sz="quarter" idx="14" hasCustomPrompt="1"/>
          </p:nvPr>
        </p:nvSpPr>
        <p:spPr>
          <a:xfrm>
            <a:off x="2517776" y="4348068"/>
            <a:ext cx="7154862" cy="244747"/>
          </a:xfrm>
          <a:prstGeom prst="rect">
            <a:avLst/>
          </a:prstGeom>
        </p:spPr>
        <p:txBody>
          <a:bodyPr lIns="0" tIns="0" rIns="0" bIns="0">
            <a:noAutofit/>
          </a:bodyPr>
          <a:lstStyle>
            <a:lvl1pPr algn="ctr">
              <a:defRPr sz="1600" b="1" i="0">
                <a:solidFill>
                  <a:schemeClr val="tx1"/>
                </a:solidFill>
                <a:latin typeface="Arial" panose="020B0604020202020204" pitchFamily="34" charset="0"/>
                <a:cs typeface="Arial" panose="020B0604020202020204" pitchFamily="34" charset="0"/>
              </a:defRPr>
            </a:lvl1pPr>
          </a:lstStyle>
          <a:p>
            <a:pPr lvl="0"/>
            <a:r>
              <a:rPr lang="fi-FI" dirty="0"/>
              <a:t>titteli</a:t>
            </a:r>
            <a:endParaRPr lang="en-US" dirty="0"/>
          </a:p>
        </p:txBody>
      </p:sp>
      <p:sp>
        <p:nvSpPr>
          <p:cNvPr id="21" name="Text Placeholder 12">
            <a:extLst>
              <a:ext uri="{FF2B5EF4-FFF2-40B4-BE49-F238E27FC236}">
                <a16:creationId xmlns:a16="http://schemas.microsoft.com/office/drawing/2014/main" id="{846C7D39-9E3D-5402-3FBF-EF2E1C657CDC}"/>
              </a:ext>
            </a:extLst>
          </p:cNvPr>
          <p:cNvSpPr>
            <a:spLocks noGrp="1"/>
          </p:cNvSpPr>
          <p:nvPr>
            <p:ph type="body" sz="quarter" idx="16" hasCustomPrompt="1"/>
          </p:nvPr>
        </p:nvSpPr>
        <p:spPr>
          <a:xfrm>
            <a:off x="2517776" y="4785390"/>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fi-FI" dirty="0"/>
              <a:t>+358 000 0000</a:t>
            </a:r>
            <a:endParaRPr lang="en-US" dirty="0"/>
          </a:p>
        </p:txBody>
      </p:sp>
      <p:sp>
        <p:nvSpPr>
          <p:cNvPr id="22" name="Text Placeholder 12">
            <a:extLst>
              <a:ext uri="{FF2B5EF4-FFF2-40B4-BE49-F238E27FC236}">
                <a16:creationId xmlns:a16="http://schemas.microsoft.com/office/drawing/2014/main" id="{2F7F5514-07DE-8C13-EC78-723156614076}"/>
              </a:ext>
            </a:extLst>
          </p:cNvPr>
          <p:cNvSpPr>
            <a:spLocks noGrp="1"/>
          </p:cNvSpPr>
          <p:nvPr>
            <p:ph type="body" sz="quarter" idx="17" hasCustomPrompt="1"/>
          </p:nvPr>
        </p:nvSpPr>
        <p:spPr>
          <a:xfrm>
            <a:off x="2517776" y="5043807"/>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en-US" dirty="0"/>
              <a:t>etunimi.sukunimi@ysaatio.fi</a:t>
            </a:r>
            <a:endParaRPr lang="fi-FI" dirty="0"/>
          </a:p>
        </p:txBody>
      </p:sp>
      <p:pic>
        <p:nvPicPr>
          <p:cNvPr id="4" name="Picture 3" descr="A black screen with white text&#10;&#10;Description automatically generated with low confidence">
            <a:extLst>
              <a:ext uri="{FF2B5EF4-FFF2-40B4-BE49-F238E27FC236}">
                <a16:creationId xmlns:a16="http://schemas.microsoft.com/office/drawing/2014/main" id="{600C1693-D373-F9A0-0E3E-5289BD2A0723}"/>
              </a:ext>
            </a:extLst>
          </p:cNvPr>
          <p:cNvPicPr>
            <a:picLocks noChangeAspect="1"/>
          </p:cNvPicPr>
          <p:nvPr userDrawn="1"/>
        </p:nvPicPr>
        <p:blipFill>
          <a:blip r:embed="rId3"/>
          <a:stretch>
            <a:fillRect/>
          </a:stretch>
        </p:blipFill>
        <p:spPr>
          <a:xfrm>
            <a:off x="-1" y="792"/>
            <a:ext cx="12193409" cy="6857208"/>
          </a:xfrm>
          <a:prstGeom prst="rect">
            <a:avLst/>
          </a:prstGeom>
        </p:spPr>
      </p:pic>
    </p:spTree>
    <p:extLst>
      <p:ext uri="{BB962C8B-B14F-4D97-AF65-F5344CB8AC3E}">
        <p14:creationId xmlns:p14="http://schemas.microsoft.com/office/powerpoint/2010/main" val="86076638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OPETUS logo + yhteystiedot 3">
    <p:bg>
      <p:bgPr>
        <a:solidFill>
          <a:schemeClr val="accent4"/>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46A744C0-0360-4F63-3D59-373DFF7D9FE0}"/>
              </a:ext>
            </a:extLst>
          </p:cNvPr>
          <p:cNvPicPr>
            <a:picLocks noChangeAspect="1"/>
          </p:cNvPicPr>
          <p:nvPr userDrawn="1"/>
        </p:nvPicPr>
        <p:blipFill>
          <a:blip r:embed="rId2"/>
          <a:stretch>
            <a:fillRect/>
          </a:stretch>
        </p:blipFill>
        <p:spPr>
          <a:xfrm>
            <a:off x="4208463" y="2745781"/>
            <a:ext cx="3531571" cy="683219"/>
          </a:xfrm>
          <a:prstGeom prst="rect">
            <a:avLst/>
          </a:prstGeom>
        </p:spPr>
      </p:pic>
      <p:sp>
        <p:nvSpPr>
          <p:cNvPr id="9" name="Tekstin paikkamerkki 18">
            <a:extLst>
              <a:ext uri="{FF2B5EF4-FFF2-40B4-BE49-F238E27FC236}">
                <a16:creationId xmlns:a16="http://schemas.microsoft.com/office/drawing/2014/main" id="{F2623AB2-F3B6-46C8-528B-5D9CEB20E005}"/>
              </a:ext>
            </a:extLst>
          </p:cNvPr>
          <p:cNvSpPr>
            <a:spLocks noGrp="1"/>
          </p:cNvSpPr>
          <p:nvPr>
            <p:ph type="body" sz="quarter" idx="15" hasCustomPrompt="1"/>
          </p:nvPr>
        </p:nvSpPr>
        <p:spPr>
          <a:xfrm>
            <a:off x="2517775" y="3942522"/>
            <a:ext cx="7154862" cy="386752"/>
          </a:xfrm>
          <a:prstGeom prst="rect">
            <a:avLst/>
          </a:prstGeom>
        </p:spPr>
        <p:txBody>
          <a:bodyPr lIns="0" tIns="0" rIns="0" bIns="0">
            <a:noAutofit/>
          </a:bodyPr>
          <a:lstStyle>
            <a:lvl1pPr algn="ctr">
              <a:defRPr sz="2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10" name="Text Placeholder 12">
            <a:extLst>
              <a:ext uri="{FF2B5EF4-FFF2-40B4-BE49-F238E27FC236}">
                <a16:creationId xmlns:a16="http://schemas.microsoft.com/office/drawing/2014/main" id="{7EDC8974-1162-3C29-6631-7888B247CC54}"/>
              </a:ext>
            </a:extLst>
          </p:cNvPr>
          <p:cNvSpPr>
            <a:spLocks noGrp="1"/>
          </p:cNvSpPr>
          <p:nvPr>
            <p:ph type="body" sz="quarter" idx="14" hasCustomPrompt="1"/>
          </p:nvPr>
        </p:nvSpPr>
        <p:spPr>
          <a:xfrm>
            <a:off x="2517776" y="4348068"/>
            <a:ext cx="7154862" cy="244747"/>
          </a:xfrm>
          <a:prstGeom prst="rect">
            <a:avLst/>
          </a:prstGeom>
        </p:spPr>
        <p:txBody>
          <a:bodyPr lIns="0" tIns="0" rIns="0" bIns="0">
            <a:noAutofit/>
          </a:bodyPr>
          <a:lstStyle>
            <a:lvl1pPr algn="ctr">
              <a:defRPr sz="1600" b="1" i="0">
                <a:solidFill>
                  <a:schemeClr val="tx1"/>
                </a:solidFill>
                <a:latin typeface="Arial" panose="020B0604020202020204" pitchFamily="34" charset="0"/>
                <a:cs typeface="Arial" panose="020B0604020202020204" pitchFamily="34" charset="0"/>
              </a:defRPr>
            </a:lvl1pPr>
          </a:lstStyle>
          <a:p>
            <a:pPr lvl="0"/>
            <a:r>
              <a:rPr lang="fi-FI" dirty="0"/>
              <a:t>titteli</a:t>
            </a:r>
            <a:endParaRPr lang="en-US" dirty="0"/>
          </a:p>
        </p:txBody>
      </p:sp>
      <p:sp>
        <p:nvSpPr>
          <p:cNvPr id="11" name="Text Placeholder 12">
            <a:extLst>
              <a:ext uri="{FF2B5EF4-FFF2-40B4-BE49-F238E27FC236}">
                <a16:creationId xmlns:a16="http://schemas.microsoft.com/office/drawing/2014/main" id="{306524A1-1D23-0A92-0DA8-5053A5E47490}"/>
              </a:ext>
            </a:extLst>
          </p:cNvPr>
          <p:cNvSpPr>
            <a:spLocks noGrp="1"/>
          </p:cNvSpPr>
          <p:nvPr>
            <p:ph type="body" sz="quarter" idx="16" hasCustomPrompt="1"/>
          </p:nvPr>
        </p:nvSpPr>
        <p:spPr>
          <a:xfrm>
            <a:off x="2517776" y="4785390"/>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fi-FI" dirty="0"/>
              <a:t>+358 000 0000</a:t>
            </a:r>
            <a:endParaRPr lang="en-US" dirty="0"/>
          </a:p>
        </p:txBody>
      </p:sp>
      <p:sp>
        <p:nvSpPr>
          <p:cNvPr id="12" name="Text Placeholder 12">
            <a:extLst>
              <a:ext uri="{FF2B5EF4-FFF2-40B4-BE49-F238E27FC236}">
                <a16:creationId xmlns:a16="http://schemas.microsoft.com/office/drawing/2014/main" id="{FDE5B2A5-07CA-8F0D-6080-D5575FD3C0D6}"/>
              </a:ext>
            </a:extLst>
          </p:cNvPr>
          <p:cNvSpPr>
            <a:spLocks noGrp="1"/>
          </p:cNvSpPr>
          <p:nvPr>
            <p:ph type="body" sz="quarter" idx="17" hasCustomPrompt="1"/>
          </p:nvPr>
        </p:nvSpPr>
        <p:spPr>
          <a:xfrm>
            <a:off x="2517776" y="5043807"/>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en-US" dirty="0"/>
              <a:t>etunimi.sukunimi@ysaatio.fi</a:t>
            </a:r>
            <a:endParaRPr lang="fi-FI" dirty="0"/>
          </a:p>
        </p:txBody>
      </p:sp>
    </p:spTree>
    <p:extLst>
      <p:ext uri="{BB962C8B-B14F-4D97-AF65-F5344CB8AC3E}">
        <p14:creationId xmlns:p14="http://schemas.microsoft.com/office/powerpoint/2010/main" val="31989583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OPETUS logo + yhteystiedot 4">
    <p:bg>
      <p:bgPr>
        <a:solidFill>
          <a:schemeClr val="accent1"/>
        </a:solidFill>
        <a:effectLst/>
      </p:bgPr>
    </p:bg>
    <p:spTree>
      <p:nvGrpSpPr>
        <p:cNvPr id="1" name=""/>
        <p:cNvGrpSpPr/>
        <p:nvPr/>
      </p:nvGrpSpPr>
      <p:grpSpPr>
        <a:xfrm>
          <a:off x="0" y="0"/>
          <a:ext cx="0" cy="0"/>
          <a:chOff x="0" y="0"/>
          <a:chExt cx="0" cy="0"/>
        </a:xfrm>
      </p:grpSpPr>
      <p:pic>
        <p:nvPicPr>
          <p:cNvPr id="2" name="Picture 1" descr="Background pattern&#10;&#10;Description automatically generated with low confidence">
            <a:extLst>
              <a:ext uri="{FF2B5EF4-FFF2-40B4-BE49-F238E27FC236}">
                <a16:creationId xmlns:a16="http://schemas.microsoft.com/office/drawing/2014/main" id="{F3E1016F-97F2-F92C-446B-8158FDBD112D}"/>
              </a:ext>
            </a:extLst>
          </p:cNvPr>
          <p:cNvPicPr>
            <a:picLocks noChangeAspect="1"/>
          </p:cNvPicPr>
          <p:nvPr userDrawn="1"/>
        </p:nvPicPr>
        <p:blipFill>
          <a:blip r:embed="rId2"/>
          <a:stretch>
            <a:fillRect/>
          </a:stretch>
        </p:blipFill>
        <p:spPr>
          <a:xfrm>
            <a:off x="4208463" y="2745781"/>
            <a:ext cx="3531571" cy="683219"/>
          </a:xfrm>
          <a:prstGeom prst="rect">
            <a:avLst/>
          </a:prstGeom>
        </p:spPr>
      </p:pic>
      <p:sp>
        <p:nvSpPr>
          <p:cNvPr id="12" name="Tekstin paikkamerkki 18">
            <a:extLst>
              <a:ext uri="{FF2B5EF4-FFF2-40B4-BE49-F238E27FC236}">
                <a16:creationId xmlns:a16="http://schemas.microsoft.com/office/drawing/2014/main" id="{0EEB1BB0-3741-3017-E9BD-77D432CAC31F}"/>
              </a:ext>
            </a:extLst>
          </p:cNvPr>
          <p:cNvSpPr>
            <a:spLocks noGrp="1"/>
          </p:cNvSpPr>
          <p:nvPr>
            <p:ph type="body" sz="quarter" idx="15" hasCustomPrompt="1"/>
          </p:nvPr>
        </p:nvSpPr>
        <p:spPr>
          <a:xfrm>
            <a:off x="2517775" y="3942522"/>
            <a:ext cx="7154862" cy="386752"/>
          </a:xfrm>
          <a:prstGeom prst="rect">
            <a:avLst/>
          </a:prstGeom>
        </p:spPr>
        <p:txBody>
          <a:bodyPr lIns="0" tIns="0" rIns="0" bIns="0">
            <a:noAutofit/>
          </a:bodyPr>
          <a:lstStyle>
            <a:lvl1pPr algn="ctr">
              <a:defRPr sz="2400" b="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fi-FI" dirty="0"/>
              <a:t>Etunimi Sukunimi</a:t>
            </a:r>
          </a:p>
        </p:txBody>
      </p:sp>
      <p:sp>
        <p:nvSpPr>
          <p:cNvPr id="13" name="Text Placeholder 12">
            <a:extLst>
              <a:ext uri="{FF2B5EF4-FFF2-40B4-BE49-F238E27FC236}">
                <a16:creationId xmlns:a16="http://schemas.microsoft.com/office/drawing/2014/main" id="{5E9157F7-5159-FE44-0F30-119F9D48BA1A}"/>
              </a:ext>
            </a:extLst>
          </p:cNvPr>
          <p:cNvSpPr>
            <a:spLocks noGrp="1"/>
          </p:cNvSpPr>
          <p:nvPr>
            <p:ph type="body" sz="quarter" idx="14" hasCustomPrompt="1"/>
          </p:nvPr>
        </p:nvSpPr>
        <p:spPr>
          <a:xfrm>
            <a:off x="2517776" y="4348068"/>
            <a:ext cx="7154862" cy="244747"/>
          </a:xfrm>
          <a:prstGeom prst="rect">
            <a:avLst/>
          </a:prstGeom>
        </p:spPr>
        <p:txBody>
          <a:bodyPr lIns="0" tIns="0" rIns="0" bIns="0">
            <a:noAutofit/>
          </a:bodyPr>
          <a:lstStyle>
            <a:lvl1pPr algn="ctr">
              <a:defRPr sz="1600" b="1" i="0">
                <a:solidFill>
                  <a:schemeClr val="tx1"/>
                </a:solidFill>
                <a:latin typeface="Arial" panose="020B0604020202020204" pitchFamily="34" charset="0"/>
                <a:cs typeface="Arial" panose="020B0604020202020204" pitchFamily="34" charset="0"/>
              </a:defRPr>
            </a:lvl1pPr>
          </a:lstStyle>
          <a:p>
            <a:pPr lvl="0"/>
            <a:r>
              <a:rPr lang="fi-FI" dirty="0"/>
              <a:t>titteli</a:t>
            </a:r>
            <a:endParaRPr lang="en-US" dirty="0"/>
          </a:p>
        </p:txBody>
      </p:sp>
      <p:sp>
        <p:nvSpPr>
          <p:cNvPr id="14" name="Text Placeholder 12">
            <a:extLst>
              <a:ext uri="{FF2B5EF4-FFF2-40B4-BE49-F238E27FC236}">
                <a16:creationId xmlns:a16="http://schemas.microsoft.com/office/drawing/2014/main" id="{99BB7649-5ACB-80B2-1C00-F124D89DB9F5}"/>
              </a:ext>
            </a:extLst>
          </p:cNvPr>
          <p:cNvSpPr>
            <a:spLocks noGrp="1"/>
          </p:cNvSpPr>
          <p:nvPr>
            <p:ph type="body" sz="quarter" idx="16" hasCustomPrompt="1"/>
          </p:nvPr>
        </p:nvSpPr>
        <p:spPr>
          <a:xfrm>
            <a:off x="2517776" y="4785390"/>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fi-FI" dirty="0"/>
              <a:t>+358 000 0000</a:t>
            </a:r>
            <a:endParaRPr lang="en-US" dirty="0"/>
          </a:p>
        </p:txBody>
      </p:sp>
      <p:sp>
        <p:nvSpPr>
          <p:cNvPr id="15" name="Text Placeholder 12">
            <a:extLst>
              <a:ext uri="{FF2B5EF4-FFF2-40B4-BE49-F238E27FC236}">
                <a16:creationId xmlns:a16="http://schemas.microsoft.com/office/drawing/2014/main" id="{6E98D851-ADB9-E30D-9375-C4A4F2BC7EEA}"/>
              </a:ext>
            </a:extLst>
          </p:cNvPr>
          <p:cNvSpPr>
            <a:spLocks noGrp="1"/>
          </p:cNvSpPr>
          <p:nvPr>
            <p:ph type="body" sz="quarter" idx="17" hasCustomPrompt="1"/>
          </p:nvPr>
        </p:nvSpPr>
        <p:spPr>
          <a:xfrm>
            <a:off x="2517776" y="5043807"/>
            <a:ext cx="7154862" cy="244748"/>
          </a:xfrm>
          <a:prstGeom prst="rect">
            <a:avLst/>
          </a:prstGeom>
        </p:spPr>
        <p:txBody>
          <a:bodyPr lIns="0" tIns="0" rIns="0" bIns="0">
            <a:noAutofit/>
          </a:bodyPr>
          <a:lstStyle>
            <a:lvl1pPr algn="ctr">
              <a:spcBef>
                <a:spcPts val="0"/>
              </a:spcBef>
              <a:defRPr sz="1600" b="0" i="0">
                <a:solidFill>
                  <a:schemeClr val="tx1"/>
                </a:solidFill>
                <a:latin typeface="Arial" panose="020B0604020202020204" pitchFamily="34" charset="0"/>
                <a:cs typeface="Arial" panose="020B0604020202020204" pitchFamily="34" charset="0"/>
              </a:defRPr>
            </a:lvl1pPr>
          </a:lstStyle>
          <a:p>
            <a:pPr lvl="0"/>
            <a:r>
              <a:rPr lang="en-US" dirty="0"/>
              <a:t>etunimi.sukunimi@ysaatio.fi</a:t>
            </a:r>
            <a:endParaRPr lang="fi-FI" dirty="0"/>
          </a:p>
        </p:txBody>
      </p:sp>
    </p:spTree>
    <p:extLst>
      <p:ext uri="{BB962C8B-B14F-4D97-AF65-F5344CB8AC3E}">
        <p14:creationId xmlns:p14="http://schemas.microsoft.com/office/powerpoint/2010/main" val="1460443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ogan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81A3D-DC01-EA64-A9EF-582C583F448C}"/>
              </a:ext>
            </a:extLst>
          </p:cNvPr>
          <p:cNvPicPr>
            <a:picLocks noChangeAspect="1"/>
          </p:cNvPicPr>
          <p:nvPr userDrawn="1"/>
        </p:nvPicPr>
        <p:blipFill>
          <a:blip r:embed="rId2"/>
          <a:stretch>
            <a:fillRect/>
          </a:stretch>
        </p:blipFill>
        <p:spPr>
          <a:xfrm>
            <a:off x="4138932" y="1691968"/>
            <a:ext cx="3914136" cy="2973779"/>
          </a:xfrm>
          <a:prstGeom prst="rect">
            <a:avLst/>
          </a:prstGeom>
        </p:spPr>
      </p:pic>
      <p:pic>
        <p:nvPicPr>
          <p:cNvPr id="7" name="Picture 6" descr="Background pattern&#10;&#10;Description automatically generated with low confidence">
            <a:extLst>
              <a:ext uri="{FF2B5EF4-FFF2-40B4-BE49-F238E27FC236}">
                <a16:creationId xmlns:a16="http://schemas.microsoft.com/office/drawing/2014/main" id="{75E5CD78-C900-58A4-6260-2B88036F6129}"/>
              </a:ext>
            </a:extLst>
          </p:cNvPr>
          <p:cNvPicPr>
            <a:picLocks noChangeAspect="1"/>
          </p:cNvPicPr>
          <p:nvPr userDrawn="1"/>
        </p:nvPicPr>
        <p:blipFill>
          <a:blip r:embed="rId3"/>
          <a:stretch>
            <a:fillRect/>
          </a:stretch>
        </p:blipFill>
        <p:spPr>
          <a:xfrm>
            <a:off x="5308298" y="5456699"/>
            <a:ext cx="1575403" cy="304778"/>
          </a:xfrm>
          <a:prstGeom prst="rect">
            <a:avLst/>
          </a:prstGeom>
        </p:spPr>
      </p:pic>
      <p:pic>
        <p:nvPicPr>
          <p:cNvPr id="2" name="Picture 1" descr="A picture containing text, electronics, display, screenshot&#10;&#10;Description automatically generated">
            <a:extLst>
              <a:ext uri="{FF2B5EF4-FFF2-40B4-BE49-F238E27FC236}">
                <a16:creationId xmlns:a16="http://schemas.microsoft.com/office/drawing/2014/main" id="{5E86EEB5-CE8B-05D6-75BC-B4442DCB6CC6}"/>
              </a:ext>
            </a:extLst>
          </p:cNvPr>
          <p:cNvPicPr>
            <a:picLocks noChangeAspect="1"/>
          </p:cNvPicPr>
          <p:nvPr userDrawn="1"/>
        </p:nvPicPr>
        <p:blipFill>
          <a:blip r:embed="rId4"/>
          <a:stretch>
            <a:fillRect/>
          </a:stretch>
        </p:blipFill>
        <p:spPr>
          <a:xfrm>
            <a:off x="0" y="792"/>
            <a:ext cx="12192000" cy="6856416"/>
          </a:xfrm>
          <a:prstGeom prst="rect">
            <a:avLst/>
          </a:prstGeom>
        </p:spPr>
      </p:pic>
    </p:spTree>
    <p:extLst>
      <p:ext uri="{BB962C8B-B14F-4D97-AF65-F5344CB8AC3E}">
        <p14:creationId xmlns:p14="http://schemas.microsoft.com/office/powerpoint/2010/main" val="120291513"/>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logan 2">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7681A3D-DC01-EA64-A9EF-582C583F448C}"/>
              </a:ext>
            </a:extLst>
          </p:cNvPr>
          <p:cNvPicPr>
            <a:picLocks noChangeAspect="1"/>
          </p:cNvPicPr>
          <p:nvPr userDrawn="1"/>
        </p:nvPicPr>
        <p:blipFill>
          <a:blip r:embed="rId2"/>
          <a:stretch>
            <a:fillRect/>
          </a:stretch>
        </p:blipFill>
        <p:spPr>
          <a:xfrm>
            <a:off x="4138932" y="1691968"/>
            <a:ext cx="3914136" cy="2973779"/>
          </a:xfrm>
          <a:prstGeom prst="rect">
            <a:avLst/>
          </a:prstGeom>
        </p:spPr>
      </p:pic>
      <p:pic>
        <p:nvPicPr>
          <p:cNvPr id="7" name="Picture 6" descr="Background pattern&#10;&#10;Description automatically generated with low confidence">
            <a:extLst>
              <a:ext uri="{FF2B5EF4-FFF2-40B4-BE49-F238E27FC236}">
                <a16:creationId xmlns:a16="http://schemas.microsoft.com/office/drawing/2014/main" id="{75E5CD78-C900-58A4-6260-2B88036F6129}"/>
              </a:ext>
            </a:extLst>
          </p:cNvPr>
          <p:cNvPicPr>
            <a:picLocks noChangeAspect="1"/>
          </p:cNvPicPr>
          <p:nvPr userDrawn="1"/>
        </p:nvPicPr>
        <p:blipFill>
          <a:blip r:embed="rId3"/>
          <a:stretch>
            <a:fillRect/>
          </a:stretch>
        </p:blipFill>
        <p:spPr>
          <a:xfrm>
            <a:off x="5308298" y="5456699"/>
            <a:ext cx="1575403" cy="304778"/>
          </a:xfrm>
          <a:prstGeom prst="rect">
            <a:avLst/>
          </a:prstGeom>
        </p:spPr>
      </p:pic>
      <p:pic>
        <p:nvPicPr>
          <p:cNvPr id="2" name="Picture 1" descr="A black screen with white text&#10;&#10;Description automatically generated with low confidence">
            <a:extLst>
              <a:ext uri="{FF2B5EF4-FFF2-40B4-BE49-F238E27FC236}">
                <a16:creationId xmlns:a16="http://schemas.microsoft.com/office/drawing/2014/main" id="{B4BDFEE5-CD15-7875-F913-D1A0DD88E0AD}"/>
              </a:ext>
            </a:extLst>
          </p:cNvPr>
          <p:cNvPicPr>
            <a:picLocks noChangeAspect="1"/>
          </p:cNvPicPr>
          <p:nvPr userDrawn="1"/>
        </p:nvPicPr>
        <p:blipFill>
          <a:blip r:embed="rId4"/>
          <a:stretch>
            <a:fillRect/>
          </a:stretch>
        </p:blipFill>
        <p:spPr>
          <a:xfrm>
            <a:off x="-1" y="792"/>
            <a:ext cx="12193409" cy="6857208"/>
          </a:xfrm>
          <a:prstGeom prst="rect">
            <a:avLst/>
          </a:prstGeom>
        </p:spPr>
      </p:pic>
    </p:spTree>
    <p:extLst>
      <p:ext uri="{BB962C8B-B14F-4D97-AF65-F5344CB8AC3E}">
        <p14:creationId xmlns:p14="http://schemas.microsoft.com/office/powerpoint/2010/main" val="164547679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eksti + pieni kuva/graafi">
    <p:spTree>
      <p:nvGrpSpPr>
        <p:cNvPr id="1" name=""/>
        <p:cNvGrpSpPr/>
        <p:nvPr/>
      </p:nvGrpSpPr>
      <p:grpSpPr>
        <a:xfrm>
          <a:off x="0" y="0"/>
          <a:ext cx="0" cy="0"/>
          <a:chOff x="0" y="0"/>
          <a:chExt cx="0" cy="0"/>
        </a:xfrm>
      </p:grpSpPr>
      <p:sp>
        <p:nvSpPr>
          <p:cNvPr id="4" name="Text Placeholder 32"/>
          <p:cNvSpPr>
            <a:spLocks noGrp="1"/>
          </p:cNvSpPr>
          <p:nvPr>
            <p:ph type="body" sz="quarter" idx="14"/>
          </p:nvPr>
        </p:nvSpPr>
        <p:spPr>
          <a:xfrm>
            <a:off x="609600" y="1664021"/>
            <a:ext cx="6294120" cy="4283781"/>
          </a:xfrm>
          <a:prstGeom prst="rect">
            <a:avLst/>
          </a:prstGeom>
        </p:spPr>
        <p:txBody>
          <a:bodyPr/>
          <a:lstStyle>
            <a:lvl1pPr>
              <a:defRPr sz="2400" b="0" i="0">
                <a:solidFill>
                  <a:schemeClr val="tx1">
                    <a:lumMod val="85000"/>
                    <a:lumOff val="15000"/>
                  </a:schemeClr>
                </a:solidFill>
                <a:latin typeface="Open Sans" charset="0"/>
                <a:ea typeface="Open Sans" charset="0"/>
                <a:cs typeface="Open Sans" charset="0"/>
              </a:defRPr>
            </a:lvl1pPr>
            <a:lvl2pPr>
              <a:defRPr sz="2000" b="0" i="0">
                <a:solidFill>
                  <a:schemeClr val="tx1">
                    <a:lumMod val="85000"/>
                    <a:lumOff val="15000"/>
                  </a:schemeClr>
                </a:solidFill>
                <a:latin typeface="Open Sans" charset="0"/>
                <a:ea typeface="Open Sans" charset="0"/>
                <a:cs typeface="Open Sans" charset="0"/>
              </a:defRPr>
            </a:lvl2pPr>
            <a:lvl3pPr>
              <a:defRPr sz="1800" b="0" i="0">
                <a:solidFill>
                  <a:schemeClr val="tx1">
                    <a:lumMod val="85000"/>
                    <a:lumOff val="15000"/>
                  </a:schemeClr>
                </a:solidFill>
                <a:latin typeface="Open Sans" charset="0"/>
                <a:ea typeface="Open Sans" charset="0"/>
                <a:cs typeface="Open Sans" charset="0"/>
              </a:defRPr>
            </a:lvl3pPr>
            <a:lvl4pPr>
              <a:defRPr sz="1600" b="0" i="0">
                <a:solidFill>
                  <a:schemeClr val="tx1">
                    <a:lumMod val="85000"/>
                    <a:lumOff val="15000"/>
                  </a:schemeClr>
                </a:solidFill>
                <a:latin typeface="Open Sans" charset="0"/>
                <a:ea typeface="Open Sans" charset="0"/>
                <a:cs typeface="Open Sans" charset="0"/>
              </a:defRPr>
            </a:lvl4pPr>
            <a:lvl5pPr>
              <a:defRPr sz="1200" b="0" i="0">
                <a:solidFill>
                  <a:schemeClr val="tx1">
                    <a:lumMod val="85000"/>
                    <a:lumOff val="15000"/>
                  </a:schemeClr>
                </a:solidFill>
                <a:latin typeface="Open Sans" charset="0"/>
                <a:ea typeface="Open Sans" charset="0"/>
                <a:cs typeface="Open Sans" charset="0"/>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Otsikon paikkamerkki 1"/>
          <p:cNvSpPr>
            <a:spLocks noGrp="1"/>
          </p:cNvSpPr>
          <p:nvPr>
            <p:ph type="title"/>
          </p:nvPr>
        </p:nvSpPr>
        <p:spPr>
          <a:xfrm>
            <a:off x="609600" y="338458"/>
            <a:ext cx="10534022" cy="1143000"/>
          </a:xfrm>
          <a:prstGeom prst="rect">
            <a:avLst/>
          </a:prstGeom>
        </p:spPr>
        <p:txBody>
          <a:bodyPr vert="horz" lIns="91440" tIns="45720" rIns="91440" bIns="45720" rtlCol="0" anchor="ctr">
            <a:normAutofit/>
          </a:bodyPr>
          <a:lstStyle/>
          <a:p>
            <a:r>
              <a:rPr lang="fi-FI"/>
              <a:t>Muokkaa ots. perustyyl. napsautt.</a:t>
            </a:r>
          </a:p>
        </p:txBody>
      </p:sp>
      <p:sp>
        <p:nvSpPr>
          <p:cNvPr id="8" name="Sisällön paikkamerkki 2"/>
          <p:cNvSpPr>
            <a:spLocks noGrp="1"/>
          </p:cNvSpPr>
          <p:nvPr>
            <p:ph idx="1" hasCustomPrompt="1"/>
          </p:nvPr>
        </p:nvSpPr>
        <p:spPr>
          <a:xfrm>
            <a:off x="7152000" y="1664021"/>
            <a:ext cx="3991622" cy="4283781"/>
          </a:xfrm>
        </p:spPr>
        <p:txBody>
          <a:bodyPr anchor="t">
            <a:normAutofit/>
          </a:bodyPr>
          <a:lstStyle>
            <a:lvl1pPr marL="0" indent="0" algn="l">
              <a:lnSpc>
                <a:spcPct val="114000"/>
              </a:lnSpc>
              <a:spcBef>
                <a:spcPts val="864"/>
              </a:spcBef>
              <a:buNone/>
              <a:defRPr lang="fi-FI" b="0" i="0" spc="-100" baseline="0" smtClean="0">
                <a:effectLst/>
              </a:defRPr>
            </a:lvl1pPr>
            <a:lvl2pPr marL="457200" indent="0">
              <a:buNone/>
              <a:defRPr>
                <a:solidFill>
                  <a:schemeClr val="tx1">
                    <a:lumMod val="85000"/>
                    <a:lumOff val="15000"/>
                  </a:schemeClr>
                </a:solidFill>
              </a:defRPr>
            </a:lvl2pPr>
            <a:lvl3pPr marL="914400" indent="0">
              <a:buNone/>
              <a:defRPr>
                <a:solidFill>
                  <a:schemeClr val="tx1">
                    <a:lumMod val="85000"/>
                    <a:lumOff val="15000"/>
                  </a:schemeClr>
                </a:solidFill>
              </a:defRPr>
            </a:lvl3pPr>
            <a:lvl4pPr marL="1371600" indent="0">
              <a:buNone/>
              <a:defRPr>
                <a:solidFill>
                  <a:schemeClr val="tx1">
                    <a:lumMod val="85000"/>
                    <a:lumOff val="15000"/>
                  </a:schemeClr>
                </a:solidFill>
              </a:defRPr>
            </a:lvl4pPr>
            <a:lvl5pPr marL="1828800" indent="0">
              <a:buNone/>
              <a:defRPr>
                <a:solidFill>
                  <a:schemeClr val="tx1">
                    <a:lumMod val="85000"/>
                    <a:lumOff val="15000"/>
                  </a:schemeClr>
                </a:solidFill>
              </a:defRPr>
            </a:lvl5pPr>
          </a:lstStyle>
          <a:p>
            <a:pPr lvl="0"/>
            <a:r>
              <a:rPr lang="fi-FI"/>
              <a:t>Lisää objekti</a:t>
            </a:r>
          </a:p>
        </p:txBody>
      </p:sp>
    </p:spTree>
    <p:extLst>
      <p:ext uri="{BB962C8B-B14F-4D97-AF65-F5344CB8AC3E}">
        <p14:creationId xmlns:p14="http://schemas.microsoft.com/office/powerpoint/2010/main" val="2446831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Iso kuva ilman tekstiä">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6858000"/>
          </a:xfrm>
          <a:prstGeom prst="rect">
            <a:avLst/>
          </a:prstGeom>
        </p:spPr>
        <p:txBody>
          <a:bodyPr/>
          <a:lstStyle>
            <a:lvl1pPr marL="457200" marR="0" indent="-457200" algn="l" defTabSz="457200" rtl="0" eaLnBrk="1" fontAlgn="auto" latinLnBrk="0" hangingPunct="1">
              <a:lnSpc>
                <a:spcPct val="100000"/>
              </a:lnSpc>
              <a:spcBef>
                <a:spcPct val="20000"/>
              </a:spcBef>
              <a:spcAft>
                <a:spcPts val="0"/>
              </a:spcAft>
              <a:buClr>
                <a:srgbClr val="598795"/>
              </a:buClr>
              <a:buSzTx/>
              <a:buFont typeface="Arial"/>
              <a:buChar char="•"/>
              <a:tabLst/>
              <a:defRPr baseline="0"/>
            </a:lvl1pPr>
          </a:lstStyle>
          <a:p>
            <a:r>
              <a:rPr lang="fi-FI"/>
              <a:t>Lisää kuva napsauttamalla kuvaketta</a:t>
            </a:r>
          </a:p>
        </p:txBody>
      </p:sp>
    </p:spTree>
    <p:extLst>
      <p:ext uri="{BB962C8B-B14F-4D97-AF65-F5344CB8AC3E}">
        <p14:creationId xmlns:p14="http://schemas.microsoft.com/office/powerpoint/2010/main" val="638015163"/>
      </p:ext>
    </p:extLst>
  </p:cSld>
  <p:clrMapOvr>
    <a:masterClrMapping/>
  </p:clrMapOvr>
  <p:transition spd="slow">
    <p:strips dir="ld"/>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ksti taustavärillä">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587843E6-7339-B54D-A99A-B576FDC9C2C3}"/>
              </a:ext>
            </a:extLst>
          </p:cNvPr>
          <p:cNvSpPr/>
          <p:nvPr userDrawn="1"/>
        </p:nvSpPr>
        <p:spPr>
          <a:xfrm>
            <a:off x="0" y="0"/>
            <a:ext cx="1219199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7" name="Tekstiruutu 16">
            <a:extLst>
              <a:ext uri="{FF2B5EF4-FFF2-40B4-BE49-F238E27FC236}">
                <a16:creationId xmlns:a16="http://schemas.microsoft.com/office/drawing/2014/main" id="{CD0D2268-772C-9B47-8C29-CA35D9E01BFD}"/>
              </a:ext>
            </a:extLst>
          </p:cNvPr>
          <p:cNvSpPr txBox="1"/>
          <p:nvPr userDrawn="1"/>
        </p:nvSpPr>
        <p:spPr>
          <a:xfrm>
            <a:off x="609600" y="6326555"/>
            <a:ext cx="655232" cy="276999"/>
          </a:xfrm>
          <a:prstGeom prst="rect">
            <a:avLst/>
          </a:prstGeom>
          <a:noFill/>
        </p:spPr>
        <p:txBody>
          <a:bodyPr wrap="square" rtlCol="0">
            <a:spAutoFit/>
          </a:bodyPr>
          <a:lstStyle/>
          <a:p>
            <a:pPr algn="l"/>
            <a:fld id="{F55952B2-E9D1-294E-8E2F-1C09C5BA0625}" type="slidenum">
              <a:rPr lang="fi-FI" sz="1200" smtClean="0">
                <a:solidFill>
                  <a:schemeClr val="bg1"/>
                </a:solidFill>
                <a:latin typeface="Open Sans light"/>
                <a:cs typeface="Open Sans light"/>
              </a:rPr>
              <a:pPr algn="l"/>
              <a:t>‹#›</a:t>
            </a:fld>
            <a:endParaRPr lang="fi-FI" sz="1200">
              <a:solidFill>
                <a:schemeClr val="bg1"/>
              </a:solidFill>
              <a:latin typeface="Open Sans light"/>
              <a:cs typeface="Open Sans light"/>
            </a:endParaRPr>
          </a:p>
        </p:txBody>
      </p:sp>
      <p:sp>
        <p:nvSpPr>
          <p:cNvPr id="7" name="Otsikon paikkamerkki 1">
            <a:extLst>
              <a:ext uri="{FF2B5EF4-FFF2-40B4-BE49-F238E27FC236}">
                <a16:creationId xmlns:a16="http://schemas.microsoft.com/office/drawing/2014/main" id="{CF9CB3E5-D080-9546-840F-6EBEC7B32427}"/>
              </a:ext>
            </a:extLst>
          </p:cNvPr>
          <p:cNvSpPr>
            <a:spLocks noGrp="1"/>
          </p:cNvSpPr>
          <p:nvPr>
            <p:ph type="title"/>
          </p:nvPr>
        </p:nvSpPr>
        <p:spPr>
          <a:xfrm>
            <a:off x="609600" y="338458"/>
            <a:ext cx="10972800" cy="639552"/>
          </a:xfrm>
          <a:prstGeom prst="rect">
            <a:avLst/>
          </a:prstGeom>
        </p:spPr>
        <p:txBody>
          <a:bodyPr vert="horz" lIns="91440" tIns="45720" rIns="91440" bIns="45720" rtlCol="0" anchor="ctr">
            <a:normAutofit/>
          </a:bodyPr>
          <a:lstStyle>
            <a:lvl1pPr algn="ctr">
              <a:defRPr sz="3400" b="0" i="0">
                <a:solidFill>
                  <a:schemeClr val="bg1"/>
                </a:solidFill>
                <a:latin typeface="Dosis" panose="02010503020202060003" pitchFamily="2" charset="77"/>
              </a:defRPr>
            </a:lvl1pPr>
          </a:lstStyle>
          <a:p>
            <a:r>
              <a:rPr lang="fi-FI"/>
              <a:t>Otsikko</a:t>
            </a:r>
          </a:p>
        </p:txBody>
      </p:sp>
      <p:sp>
        <p:nvSpPr>
          <p:cNvPr id="3" name="Tekstin paikkamerkki 2">
            <a:extLst>
              <a:ext uri="{FF2B5EF4-FFF2-40B4-BE49-F238E27FC236}">
                <a16:creationId xmlns:a16="http://schemas.microsoft.com/office/drawing/2014/main" id="{51B25263-EF3A-D743-9784-EEFD1139CDE3}"/>
              </a:ext>
            </a:extLst>
          </p:cNvPr>
          <p:cNvSpPr>
            <a:spLocks noGrp="1"/>
          </p:cNvSpPr>
          <p:nvPr>
            <p:ph type="body" sz="quarter" idx="10"/>
          </p:nvPr>
        </p:nvSpPr>
        <p:spPr>
          <a:xfrm>
            <a:off x="587375" y="1646237"/>
            <a:ext cx="11017250" cy="4283781"/>
          </a:xfrm>
        </p:spPr>
        <p:txBody>
          <a:bodyPr/>
          <a:lstStyle>
            <a:lvl1pPr marL="0" indent="0">
              <a:lnSpc>
                <a:spcPct val="120000"/>
              </a:lnSpc>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fi-FI"/>
              <a:t>Muokkaa tekstin perustyylejä napsauttamalla</a:t>
            </a:r>
          </a:p>
        </p:txBody>
      </p:sp>
      <p:pic>
        <p:nvPicPr>
          <p:cNvPr id="8" name="Kuva 7">
            <a:extLst>
              <a:ext uri="{FF2B5EF4-FFF2-40B4-BE49-F238E27FC236}">
                <a16:creationId xmlns:a16="http://schemas.microsoft.com/office/drawing/2014/main" id="{5341EEA8-B766-CF4A-8AAB-73B98EFE86C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9196198" y="6017387"/>
            <a:ext cx="2578554" cy="786459"/>
          </a:xfrm>
          <a:prstGeom prst="rect">
            <a:avLst/>
          </a:prstGeom>
        </p:spPr>
      </p:pic>
    </p:spTree>
    <p:extLst>
      <p:ext uri="{BB962C8B-B14F-4D97-AF65-F5344CB8AC3E}">
        <p14:creationId xmlns:p14="http://schemas.microsoft.com/office/powerpoint/2010/main" val="1104717854"/>
      </p:ext>
    </p:extLst>
  </p:cSld>
  <p:clrMapOvr>
    <a:masterClrMapping/>
  </p:clrMapOvr>
  <p:transition spd="slow">
    <p:strips dir="ld"/>
  </p:transition>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Nosto isolla tekstillä">
    <p:spTree>
      <p:nvGrpSpPr>
        <p:cNvPr id="1" name=""/>
        <p:cNvGrpSpPr/>
        <p:nvPr/>
      </p:nvGrpSpPr>
      <p:grpSpPr>
        <a:xfrm>
          <a:off x="0" y="0"/>
          <a:ext cx="0" cy="0"/>
          <a:chOff x="0" y="0"/>
          <a:chExt cx="0" cy="0"/>
        </a:xfrm>
      </p:grpSpPr>
      <p:sp>
        <p:nvSpPr>
          <p:cNvPr id="4" name="Tekstin paikkamerkki 3"/>
          <p:cNvSpPr>
            <a:spLocks noGrp="1"/>
          </p:cNvSpPr>
          <p:nvPr>
            <p:ph type="body" sz="quarter" idx="10"/>
          </p:nvPr>
        </p:nvSpPr>
        <p:spPr>
          <a:xfrm>
            <a:off x="1166813" y="755374"/>
            <a:ext cx="9858375" cy="5153234"/>
          </a:xfrm>
        </p:spPr>
        <p:txBody>
          <a:bodyPr anchor="ctr">
            <a:normAutofit/>
          </a:bodyPr>
          <a:lstStyle>
            <a:lvl1pPr marL="0" indent="0">
              <a:buNone/>
              <a:defRPr sz="3600">
                <a:solidFill>
                  <a:schemeClr val="accent3"/>
                </a:solidFill>
              </a:defRPr>
            </a:lvl1pPr>
          </a:lstStyle>
          <a:p>
            <a:pPr lvl="0"/>
            <a:r>
              <a:rPr lang="fi-FI"/>
              <a:t>Muokkaa tekstin perustyylejä napsauttamalla</a:t>
            </a:r>
          </a:p>
        </p:txBody>
      </p:sp>
    </p:spTree>
    <p:extLst>
      <p:ext uri="{BB962C8B-B14F-4D97-AF65-F5344CB8AC3E}">
        <p14:creationId xmlns:p14="http://schemas.microsoft.com/office/powerpoint/2010/main" val="2193734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5BF31BD-EEF4-DF4F-B1D9-099621C70DA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BA54DAEB-7FD3-8E48-980F-8F6C6005A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3962E1C6-E0AB-144B-BC66-E6E63278F82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EE37FD8-902E-FC41-AE88-C61D239FA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B924FAF2-7673-7A47-A816-C207ECD4FB70}"/>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43008250-E452-6048-903F-0E216D9CB378}"/>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8" name="Alatunnisteen paikkamerkki 7">
            <a:extLst>
              <a:ext uri="{FF2B5EF4-FFF2-40B4-BE49-F238E27FC236}">
                <a16:creationId xmlns:a16="http://schemas.microsoft.com/office/drawing/2014/main" id="{39E3CE28-982E-2B42-8F12-63787B9F1CD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D336F8E-E030-524C-A7BA-1A5C5B34204F}"/>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8948668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blanko taustavärillä">
    <p:bg>
      <p:bgRef idx="1001">
        <a:schemeClr val="bg1"/>
      </p:bgRef>
    </p:bg>
    <p:spTree>
      <p:nvGrpSpPr>
        <p:cNvPr id="1" name=""/>
        <p:cNvGrpSpPr/>
        <p:nvPr/>
      </p:nvGrpSpPr>
      <p:grpSpPr>
        <a:xfrm>
          <a:off x="0" y="0"/>
          <a:ext cx="0" cy="0"/>
          <a:chOff x="0" y="0"/>
          <a:chExt cx="0" cy="0"/>
        </a:xfrm>
      </p:grpSpPr>
      <p:sp>
        <p:nvSpPr>
          <p:cNvPr id="3" name="Suorakulmio 2">
            <a:extLst>
              <a:ext uri="{FF2B5EF4-FFF2-40B4-BE49-F238E27FC236}">
                <a16:creationId xmlns:a16="http://schemas.microsoft.com/office/drawing/2014/main" id="{E54DC920-ED44-9E47-8E5F-9AC209D4B47F}"/>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lumMod val="40000"/>
              <a:lumOff val="60000"/>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C80EE848-008E-DC48-B89F-575A97C2CC06}"/>
              </a:ext>
            </a:extLst>
          </p:cNvPr>
          <p:cNvSpPr>
            <a:spLocks noGrp="1"/>
          </p:cNvSpPr>
          <p:nvPr>
            <p:ph type="title" hasCustomPrompt="1"/>
          </p:nvPr>
        </p:nvSpPr>
        <p:spPr>
          <a:xfrm>
            <a:off x="609600" y="338457"/>
            <a:ext cx="10972800" cy="646887"/>
          </a:xfrm>
        </p:spPr>
        <p:txBody>
          <a:bodyPr>
            <a:normAutofit/>
          </a:bodyPr>
          <a:lstStyle>
            <a:lvl1pPr algn="ctr">
              <a:defRPr sz="3400"/>
            </a:lvl1pPr>
          </a:lstStyle>
          <a:p>
            <a:r>
              <a:rPr lang="fi-FI"/>
              <a:t>Lisää otsikko</a:t>
            </a:r>
          </a:p>
        </p:txBody>
      </p:sp>
    </p:spTree>
    <p:extLst>
      <p:ext uri="{BB962C8B-B14F-4D97-AF65-F5344CB8AC3E}">
        <p14:creationId xmlns:p14="http://schemas.microsoft.com/office/powerpoint/2010/main" val="3632740309"/>
      </p:ext>
    </p:extLst>
  </p:cSld>
  <p:clrMapOvr>
    <a:overrideClrMapping bg1="lt1" tx1="dk1" bg2="lt2" tx2="dk2" accent1="accent1" accent2="accent2" accent3="accent3" accent4="accent4" accent5="accent5" accent6="accent6" hlink="hlink" folHlink="folHlink"/>
  </p:clrMapOvr>
  <p:transition spd="slow">
    <p:strips dir="ld"/>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773523B-BE0B-4191-9169-6FCB693C2E4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DA36474-F2F8-44D4-8400-E4E6066D47B5}"/>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15D8C97-1185-491A-BB1E-0320D5999FC6}"/>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D446A34-2E3F-458C-BA27-C667769569D1}"/>
              </a:ext>
            </a:extLst>
          </p:cNvPr>
          <p:cNvSpPr>
            <a:spLocks noGrp="1"/>
          </p:cNvSpPr>
          <p:nvPr>
            <p:ph type="dt" sz="half" idx="10"/>
          </p:nvPr>
        </p:nvSpPr>
        <p:spPr/>
        <p:txBody>
          <a:bodyPr/>
          <a:lstStyle/>
          <a:p>
            <a:fld id="{B8284CB3-DE29-4C83-9E68-0C1AFE8A896A}" type="datetimeFigureOut">
              <a:rPr lang="fi-FI" smtClean="0"/>
              <a:t>24.5.2023</a:t>
            </a:fld>
            <a:endParaRPr lang="fi-FI"/>
          </a:p>
        </p:txBody>
      </p:sp>
      <p:sp>
        <p:nvSpPr>
          <p:cNvPr id="6" name="Alatunnisteen paikkamerkki 5">
            <a:extLst>
              <a:ext uri="{FF2B5EF4-FFF2-40B4-BE49-F238E27FC236}">
                <a16:creationId xmlns:a16="http://schemas.microsoft.com/office/drawing/2014/main" id="{EDF0D403-58FB-4F7A-81F8-84389770F2F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AE4955-0B65-4B39-A91F-19A4897D80FD}"/>
              </a:ext>
            </a:extLst>
          </p:cNvPr>
          <p:cNvSpPr>
            <a:spLocks noGrp="1"/>
          </p:cNvSpPr>
          <p:nvPr>
            <p:ph type="sldNum" sz="quarter" idx="12"/>
          </p:nvPr>
        </p:nvSpPr>
        <p:spPr/>
        <p:txBody>
          <a:bodyPr/>
          <a:lstStyle/>
          <a:p>
            <a:fld id="{04D15554-6A29-4E21-8538-A6F1C6C54F3C}" type="slidenum">
              <a:rPr lang="fi-FI" smtClean="0"/>
              <a:t>‹#›</a:t>
            </a:fld>
            <a:endParaRPr lang="fi-FI"/>
          </a:p>
        </p:txBody>
      </p:sp>
    </p:spTree>
    <p:extLst>
      <p:ext uri="{BB962C8B-B14F-4D97-AF65-F5344CB8AC3E}">
        <p14:creationId xmlns:p14="http://schemas.microsoft.com/office/powerpoint/2010/main" val="3832059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Kaksi kuvaa, ei tekstiä">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5950160" cy="5947802"/>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598795"/>
              </a:buClr>
              <a:buSzTx/>
              <a:buFont typeface="Arial" charset="0"/>
              <a:buNone/>
              <a:tabLst/>
              <a:defRPr baseline="0"/>
            </a:lvl1pPr>
          </a:lstStyle>
          <a:p>
            <a:r>
              <a:rPr lang="fi-FI"/>
              <a:t>Lisää kuva napsauttamalla kuvaketta</a:t>
            </a:r>
            <a:endParaRPr lang="fi-FI" dirty="0"/>
          </a:p>
        </p:txBody>
      </p:sp>
      <p:sp>
        <p:nvSpPr>
          <p:cNvPr id="8" name="Picture Placeholder 6"/>
          <p:cNvSpPr>
            <a:spLocks noGrp="1"/>
          </p:cNvSpPr>
          <p:nvPr>
            <p:ph type="pic" sz="quarter" idx="14"/>
          </p:nvPr>
        </p:nvSpPr>
        <p:spPr>
          <a:xfrm>
            <a:off x="6241366" y="0"/>
            <a:ext cx="5950633" cy="5947802"/>
          </a:xfrm>
          <a:prstGeom prst="rect">
            <a:avLst/>
          </a:prstGeom>
        </p:spPr>
        <p:txBody>
          <a:bodyPr/>
          <a:lstStyle>
            <a:lvl1pPr marL="0" marR="0" indent="0" algn="l" defTabSz="457200" rtl="0" eaLnBrk="1" fontAlgn="auto" latinLnBrk="0" hangingPunct="1">
              <a:lnSpc>
                <a:spcPct val="100000"/>
              </a:lnSpc>
              <a:spcBef>
                <a:spcPct val="20000"/>
              </a:spcBef>
              <a:spcAft>
                <a:spcPts val="0"/>
              </a:spcAft>
              <a:buClr>
                <a:srgbClr val="598795"/>
              </a:buClr>
              <a:buSzTx/>
              <a:buFont typeface="Arial"/>
              <a:buNone/>
              <a:tabLst/>
              <a:defRPr baseline="0"/>
            </a:lvl1pPr>
          </a:lstStyle>
          <a:p>
            <a:r>
              <a:rPr lang="fi-FI"/>
              <a:t>Lisää kuva napsauttamalla kuvaketta</a:t>
            </a:r>
            <a:endParaRPr lang="fi-FI" dirty="0"/>
          </a:p>
        </p:txBody>
      </p:sp>
    </p:spTree>
    <p:extLst>
      <p:ext uri="{BB962C8B-B14F-4D97-AF65-F5344CB8AC3E}">
        <p14:creationId xmlns:p14="http://schemas.microsoft.com/office/powerpoint/2010/main" val="19646150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Otsikko, teksti ja kuva sivussa">
    <p:spTree>
      <p:nvGrpSpPr>
        <p:cNvPr id="1" name=""/>
        <p:cNvGrpSpPr/>
        <p:nvPr/>
      </p:nvGrpSpPr>
      <p:grpSpPr>
        <a:xfrm>
          <a:off x="0" y="0"/>
          <a:ext cx="0" cy="0"/>
          <a:chOff x="0" y="0"/>
          <a:chExt cx="0" cy="0"/>
        </a:xfrm>
      </p:grpSpPr>
      <p:sp>
        <p:nvSpPr>
          <p:cNvPr id="29" name="Picture Placeholder 10"/>
          <p:cNvSpPr>
            <a:spLocks noGrp="1"/>
          </p:cNvSpPr>
          <p:nvPr>
            <p:ph type="pic" sz="quarter" idx="13" hasCustomPrompt="1"/>
          </p:nvPr>
        </p:nvSpPr>
        <p:spPr>
          <a:xfrm>
            <a:off x="7152000" y="0"/>
            <a:ext cx="5040000" cy="5947802"/>
          </a:xfrm>
          <a:prstGeom prst="rect">
            <a:avLst/>
          </a:prstGeom>
        </p:spPr>
        <p:txBody>
          <a:bodyPr/>
          <a:lstStyle>
            <a:lvl1pPr>
              <a:defRPr baseline="0"/>
            </a:lvl1pPr>
          </a:lstStyle>
          <a:p>
            <a:r>
              <a:rPr lang="fi-FI" dirty="0"/>
              <a:t>Lisää kuva napsauttamalla kuvaketta. Tarkista että kuvasuhde (alkuperäisen kuvan koko) korkeus 16,6 ja leveys 14</a:t>
            </a:r>
            <a:endParaRPr lang="en-US" dirty="0"/>
          </a:p>
        </p:txBody>
      </p:sp>
      <p:sp>
        <p:nvSpPr>
          <p:cNvPr id="33" name="Text Placeholder 32"/>
          <p:cNvSpPr>
            <a:spLocks noGrp="1"/>
          </p:cNvSpPr>
          <p:nvPr>
            <p:ph type="body" sz="quarter" idx="14"/>
          </p:nvPr>
        </p:nvSpPr>
        <p:spPr>
          <a:xfrm>
            <a:off x="609600" y="1664021"/>
            <a:ext cx="6294120" cy="4283781"/>
          </a:xfrm>
          <a:prstGeom prst="rect">
            <a:avLst/>
          </a:prstGeom>
        </p:spPr>
        <p:txBody>
          <a:bodyPr/>
          <a:lstStyle>
            <a:lvl1pPr>
              <a:defRPr sz="2400" b="0" i="0">
                <a:solidFill>
                  <a:schemeClr val="tx1">
                    <a:lumMod val="85000"/>
                    <a:lumOff val="15000"/>
                  </a:schemeClr>
                </a:solidFill>
                <a:latin typeface="Open Sans" charset="0"/>
                <a:ea typeface="Open Sans" charset="0"/>
                <a:cs typeface="Open Sans" charset="0"/>
              </a:defRPr>
            </a:lvl1pPr>
            <a:lvl2pPr>
              <a:defRPr sz="2000" b="0" i="0">
                <a:solidFill>
                  <a:schemeClr val="tx1">
                    <a:lumMod val="85000"/>
                    <a:lumOff val="15000"/>
                  </a:schemeClr>
                </a:solidFill>
                <a:latin typeface="Open Sans" charset="0"/>
                <a:ea typeface="Open Sans" charset="0"/>
                <a:cs typeface="Open Sans" charset="0"/>
              </a:defRPr>
            </a:lvl2pPr>
            <a:lvl3pPr>
              <a:defRPr sz="1800" b="0" i="0">
                <a:solidFill>
                  <a:schemeClr val="tx1">
                    <a:lumMod val="85000"/>
                    <a:lumOff val="15000"/>
                  </a:schemeClr>
                </a:solidFill>
                <a:latin typeface="Open Sans" charset="0"/>
                <a:ea typeface="Open Sans" charset="0"/>
                <a:cs typeface="Open Sans" charset="0"/>
              </a:defRPr>
            </a:lvl3pPr>
            <a:lvl4pPr>
              <a:defRPr sz="1600" b="0" i="0">
                <a:solidFill>
                  <a:schemeClr val="tx1">
                    <a:lumMod val="85000"/>
                    <a:lumOff val="15000"/>
                  </a:schemeClr>
                </a:solidFill>
                <a:latin typeface="Open Sans" charset="0"/>
                <a:ea typeface="Open Sans" charset="0"/>
                <a:cs typeface="Open Sans" charset="0"/>
              </a:defRPr>
            </a:lvl4pPr>
            <a:lvl5pPr>
              <a:defRPr sz="1200" b="0" i="0">
                <a:solidFill>
                  <a:schemeClr val="tx1">
                    <a:lumMod val="85000"/>
                    <a:lumOff val="15000"/>
                  </a:schemeClr>
                </a:solidFill>
                <a:latin typeface="Open Sans" charset="0"/>
                <a:ea typeface="Open Sans" charset="0"/>
                <a:cs typeface="Open Sans" charset="0"/>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Otsikon paikkamerkki 1"/>
          <p:cNvSpPr>
            <a:spLocks noGrp="1"/>
          </p:cNvSpPr>
          <p:nvPr>
            <p:ph type="title"/>
          </p:nvPr>
        </p:nvSpPr>
        <p:spPr>
          <a:xfrm>
            <a:off x="609600" y="338458"/>
            <a:ext cx="6294120" cy="1143000"/>
          </a:xfrm>
          <a:prstGeom prst="rect">
            <a:avLst/>
          </a:prstGeom>
        </p:spPr>
        <p:txBody>
          <a:bodyPr vert="horz" lIns="91440" tIns="45720" rIns="91440" bIns="45720" rtlCol="0" anchor="ctr">
            <a:normAutofit/>
          </a:bodyPr>
          <a:lstStyle/>
          <a:p>
            <a:r>
              <a:rPr lang="fi-FI"/>
              <a:t>Muokkaa ots. perustyyl. napsautt.</a:t>
            </a:r>
            <a:endParaRPr lang="fi-FI" dirty="0"/>
          </a:p>
        </p:txBody>
      </p:sp>
    </p:spTree>
    <p:extLst>
      <p:ext uri="{BB962C8B-B14F-4D97-AF65-F5344CB8AC3E}">
        <p14:creationId xmlns:p14="http://schemas.microsoft.com/office/powerpoint/2010/main" val="33910766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4B27F51-0477-43BB-A497-9E5A686AC186}"/>
              </a:ext>
            </a:extLst>
          </p:cNvPr>
          <p:cNvSpPr>
            <a:spLocks noGrp="1"/>
          </p:cNvSpPr>
          <p:nvPr>
            <p:ph type="ctrTitle" hasCustomPrompt="1"/>
          </p:nvPr>
        </p:nvSpPr>
        <p:spPr>
          <a:xfrm>
            <a:off x="1163637" y="2687444"/>
            <a:ext cx="6352285" cy="2564780"/>
          </a:xfrm>
          <a:prstGeom prst="rect">
            <a:avLst/>
          </a:prstGeom>
        </p:spPr>
        <p:txBody>
          <a:bodyPr anchor="t"/>
          <a:lstStyle>
            <a:lvl1pPr algn="l">
              <a:lnSpc>
                <a:spcPts val="6000"/>
              </a:lnSpc>
              <a:defRPr sz="6000" b="1" u="none">
                <a:solidFill>
                  <a:schemeClr val="tx2"/>
                </a:solidFill>
              </a:defRPr>
            </a:lvl1pPr>
          </a:lstStyle>
          <a:p>
            <a:r>
              <a:rPr lang="en-US" dirty="0"/>
              <a:t>CLICK TO EDIT</a:t>
            </a:r>
            <a:endParaRPr lang="fi-FI" dirty="0"/>
          </a:p>
        </p:txBody>
      </p:sp>
    </p:spTree>
    <p:extLst>
      <p:ext uri="{BB962C8B-B14F-4D97-AF65-F5344CB8AC3E}">
        <p14:creationId xmlns:p14="http://schemas.microsoft.com/office/powerpoint/2010/main" val="27682487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1A9A933F-22B5-F646-AD53-3C76125ACFA4}"/>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4" name="Alatunnisteen paikkamerkki 3">
            <a:extLst>
              <a:ext uri="{FF2B5EF4-FFF2-40B4-BE49-F238E27FC236}">
                <a16:creationId xmlns:a16="http://schemas.microsoft.com/office/drawing/2014/main" id="{160B9EF0-29F4-7C49-9279-13491EECED5C}"/>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93AAB6C0-05CA-544E-B9BE-B98CCEF3F62F}"/>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a:p>
        </p:txBody>
      </p:sp>
      <p:sp>
        <p:nvSpPr>
          <p:cNvPr id="6" name="Title 1">
            <a:extLst>
              <a:ext uri="{FF2B5EF4-FFF2-40B4-BE49-F238E27FC236}">
                <a16:creationId xmlns:a16="http://schemas.microsoft.com/office/drawing/2014/main" id="{21A53813-C658-5D40-9865-1CAB22265A03}"/>
              </a:ext>
            </a:extLst>
          </p:cNvPr>
          <p:cNvSpPr>
            <a:spLocks noGrp="1"/>
          </p:cNvSpPr>
          <p:nvPr>
            <p:ph type="title" hasCustomPrompt="1"/>
          </p:nvPr>
        </p:nvSpPr>
        <p:spPr>
          <a:xfrm>
            <a:off x="1199213" y="2001794"/>
            <a:ext cx="4114800" cy="3608173"/>
          </a:xfrm>
          <a:prstGeom prst="rect">
            <a:avLst/>
          </a:prstGeom>
        </p:spPr>
        <p:txBody>
          <a:bodyPr anchor="t"/>
          <a:lstStyle>
            <a:lvl1pPr>
              <a:lnSpc>
                <a:spcPts val="4000"/>
              </a:lnSpc>
              <a:defRPr b="1">
                <a:solidFill>
                  <a:schemeClr val="tx2"/>
                </a:solidFill>
              </a:defRPr>
            </a:lvl1pPr>
          </a:lstStyle>
          <a:p>
            <a:r>
              <a:rPr lang="en-US" dirty="0"/>
              <a:t>CLICK TO EDIT</a:t>
            </a:r>
            <a:endParaRPr lang="fi-FI" dirty="0"/>
          </a:p>
        </p:txBody>
      </p:sp>
    </p:spTree>
    <p:extLst>
      <p:ext uri="{BB962C8B-B14F-4D97-AF65-F5344CB8AC3E}">
        <p14:creationId xmlns:p14="http://schemas.microsoft.com/office/powerpoint/2010/main" val="25797980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6AA4C2F-E4C3-4AC2-882F-D3B4EE1BAD63}"/>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4" name="Alatunnisteen paikkamerkki 3">
            <a:extLst>
              <a:ext uri="{FF2B5EF4-FFF2-40B4-BE49-F238E27FC236}">
                <a16:creationId xmlns:a16="http://schemas.microsoft.com/office/drawing/2014/main" id="{F485E3BD-872A-4AAB-9E09-323A5BB73101}"/>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F7918CA0-7A9B-499D-883B-5376B27760D4}"/>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a:p>
        </p:txBody>
      </p:sp>
      <p:sp>
        <p:nvSpPr>
          <p:cNvPr id="6" name="Title 1">
            <a:extLst>
              <a:ext uri="{FF2B5EF4-FFF2-40B4-BE49-F238E27FC236}">
                <a16:creationId xmlns:a16="http://schemas.microsoft.com/office/drawing/2014/main" id="{13BB119F-47A4-4ED4-A1A7-4FFCAC445C24}"/>
              </a:ext>
            </a:extLst>
          </p:cNvPr>
          <p:cNvSpPr>
            <a:spLocks noGrp="1"/>
          </p:cNvSpPr>
          <p:nvPr>
            <p:ph type="title" hasCustomPrompt="1"/>
          </p:nvPr>
        </p:nvSpPr>
        <p:spPr>
          <a:xfrm>
            <a:off x="1176351" y="1438945"/>
            <a:ext cx="10154587" cy="1145060"/>
          </a:xfrm>
          <a:prstGeom prst="rect">
            <a:avLst/>
          </a:prstGeom>
        </p:spPr>
        <p:txBody>
          <a:bodyPr anchor="b"/>
          <a:lstStyle>
            <a:lvl1pPr>
              <a:lnSpc>
                <a:spcPts val="4000"/>
              </a:lnSpc>
              <a:defRPr b="1">
                <a:solidFill>
                  <a:schemeClr val="tx2"/>
                </a:solidFill>
              </a:defRPr>
            </a:lvl1pPr>
          </a:lstStyle>
          <a:p>
            <a:r>
              <a:rPr lang="en-US" dirty="0"/>
              <a:t>Click to edit</a:t>
            </a:r>
            <a:endParaRPr lang="fi-FI" dirty="0"/>
          </a:p>
        </p:txBody>
      </p:sp>
      <p:sp>
        <p:nvSpPr>
          <p:cNvPr id="8" name="Content Placeholder 2">
            <a:extLst>
              <a:ext uri="{FF2B5EF4-FFF2-40B4-BE49-F238E27FC236}">
                <a16:creationId xmlns:a16="http://schemas.microsoft.com/office/drawing/2014/main" id="{BB8F98C4-754C-47F0-B354-82F0D77791B1}"/>
              </a:ext>
            </a:extLst>
          </p:cNvPr>
          <p:cNvSpPr>
            <a:spLocks noGrp="1"/>
          </p:cNvSpPr>
          <p:nvPr>
            <p:ph idx="14"/>
          </p:nvPr>
        </p:nvSpPr>
        <p:spPr>
          <a:xfrm>
            <a:off x="1176352" y="3435590"/>
            <a:ext cx="10154587" cy="2939493"/>
          </a:xfrm>
          <a:prstGeom prst="rect">
            <a:avLst/>
          </a:prstGeom>
        </p:spPr>
        <p:txBody>
          <a:bodyPr/>
          <a:lstStyle>
            <a:lvl1pPr marL="0" indent="0">
              <a:buNone/>
              <a:defRPr sz="2000">
                <a:solidFill>
                  <a:schemeClr val="tx1"/>
                </a:solidFill>
              </a:defRPr>
            </a:lvl1pPr>
            <a:lvl2pPr>
              <a:defRPr sz="2000" b="1">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092333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2 Columns">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6AA4C2F-E4C3-4AC2-882F-D3B4EE1BAD63}"/>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4" name="Alatunnisteen paikkamerkki 3">
            <a:extLst>
              <a:ext uri="{FF2B5EF4-FFF2-40B4-BE49-F238E27FC236}">
                <a16:creationId xmlns:a16="http://schemas.microsoft.com/office/drawing/2014/main" id="{F485E3BD-872A-4AAB-9E09-323A5BB73101}"/>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F7918CA0-7A9B-499D-883B-5376B27760D4}"/>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dirty="0"/>
          </a:p>
        </p:txBody>
      </p:sp>
      <p:sp>
        <p:nvSpPr>
          <p:cNvPr id="6" name="Title 1">
            <a:extLst>
              <a:ext uri="{FF2B5EF4-FFF2-40B4-BE49-F238E27FC236}">
                <a16:creationId xmlns:a16="http://schemas.microsoft.com/office/drawing/2014/main" id="{13BB119F-47A4-4ED4-A1A7-4FFCAC445C24}"/>
              </a:ext>
            </a:extLst>
          </p:cNvPr>
          <p:cNvSpPr>
            <a:spLocks noGrp="1"/>
          </p:cNvSpPr>
          <p:nvPr>
            <p:ph type="title" hasCustomPrompt="1"/>
          </p:nvPr>
        </p:nvSpPr>
        <p:spPr>
          <a:xfrm>
            <a:off x="1170173" y="1431848"/>
            <a:ext cx="10154587" cy="1145060"/>
          </a:xfrm>
          <a:prstGeom prst="rect">
            <a:avLst/>
          </a:prstGeom>
        </p:spPr>
        <p:txBody>
          <a:bodyPr anchor="b"/>
          <a:lstStyle>
            <a:lvl1pPr>
              <a:lnSpc>
                <a:spcPts val="4000"/>
              </a:lnSpc>
              <a:defRPr b="1">
                <a:solidFill>
                  <a:schemeClr val="tx2"/>
                </a:solidFill>
              </a:defRPr>
            </a:lvl1pPr>
          </a:lstStyle>
          <a:p>
            <a:r>
              <a:rPr lang="en-US" dirty="0"/>
              <a:t>Click to edit</a:t>
            </a:r>
            <a:endParaRPr lang="fi-FI" dirty="0"/>
          </a:p>
        </p:txBody>
      </p:sp>
      <p:sp>
        <p:nvSpPr>
          <p:cNvPr id="8" name="Content Placeholder 2">
            <a:extLst>
              <a:ext uri="{FF2B5EF4-FFF2-40B4-BE49-F238E27FC236}">
                <a16:creationId xmlns:a16="http://schemas.microsoft.com/office/drawing/2014/main" id="{BB8F98C4-754C-47F0-B354-82F0D77791B1}"/>
              </a:ext>
            </a:extLst>
          </p:cNvPr>
          <p:cNvSpPr>
            <a:spLocks noGrp="1"/>
          </p:cNvSpPr>
          <p:nvPr>
            <p:ph idx="14"/>
          </p:nvPr>
        </p:nvSpPr>
        <p:spPr>
          <a:xfrm>
            <a:off x="1177793" y="3435590"/>
            <a:ext cx="4542561" cy="2939493"/>
          </a:xfrm>
          <a:prstGeom prst="rect">
            <a:avLst/>
          </a:prstGeom>
        </p:spPr>
        <p:txBody>
          <a:bodyPr/>
          <a:lstStyle>
            <a:lvl1pPr marL="0" indent="0">
              <a:buNone/>
              <a:defRPr sz="2000">
                <a:solidFill>
                  <a:schemeClr val="tx1"/>
                </a:solidFill>
              </a:defRPr>
            </a:lvl1pPr>
            <a:lvl2pPr>
              <a:defRPr sz="2000" b="1">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Content Placeholder 2">
            <a:extLst>
              <a:ext uri="{FF2B5EF4-FFF2-40B4-BE49-F238E27FC236}">
                <a16:creationId xmlns:a16="http://schemas.microsoft.com/office/drawing/2014/main" id="{A7B098D1-C148-448E-A369-7E3BCA724638}"/>
              </a:ext>
            </a:extLst>
          </p:cNvPr>
          <p:cNvSpPr>
            <a:spLocks noGrp="1"/>
          </p:cNvSpPr>
          <p:nvPr>
            <p:ph idx="15"/>
          </p:nvPr>
        </p:nvSpPr>
        <p:spPr>
          <a:xfrm>
            <a:off x="6417276" y="3435590"/>
            <a:ext cx="4930344" cy="2939493"/>
          </a:xfrm>
          <a:prstGeom prst="rect">
            <a:avLst/>
          </a:prstGeom>
        </p:spPr>
        <p:txBody>
          <a:bodyPr/>
          <a:lstStyle>
            <a:lvl1pPr marL="0" indent="0">
              <a:buNone/>
              <a:defRPr sz="2000">
                <a:solidFill>
                  <a:schemeClr val="tx1"/>
                </a:solidFill>
              </a:defRPr>
            </a:lvl1pPr>
            <a:lvl2pPr>
              <a:defRPr sz="2000" b="1">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7806811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mp; Content with Imag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CFF9FB09-B03D-4FEC-BE40-8C832F7C9857}"/>
              </a:ext>
            </a:extLst>
          </p:cNvPr>
          <p:cNvSpPr>
            <a:spLocks noGrp="1"/>
          </p:cNvSpPr>
          <p:nvPr>
            <p:ph idx="15"/>
          </p:nvPr>
        </p:nvSpPr>
        <p:spPr>
          <a:xfrm>
            <a:off x="1163638" y="3436620"/>
            <a:ext cx="5028592" cy="2939493"/>
          </a:xfrm>
          <a:prstGeom prst="rect">
            <a:avLst/>
          </a:prstGeom>
        </p:spPr>
        <p:txBody>
          <a:bodyPr/>
          <a:lstStyle>
            <a:lvl1pPr marL="0" indent="0">
              <a:buNone/>
              <a:defRPr sz="2000">
                <a:solidFill>
                  <a:schemeClr val="tx1"/>
                </a:solidFill>
              </a:defRPr>
            </a:lvl1pPr>
            <a:lvl2pPr>
              <a:defRPr sz="2000" b="1">
                <a:solidFill>
                  <a:schemeClr val="tx1"/>
                </a:solidFill>
              </a:defRPr>
            </a:lvl2pPr>
            <a:lvl3pPr>
              <a:defRPr sz="1800">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3" name="Päivämäärän paikkamerkki 2">
            <a:extLst>
              <a:ext uri="{FF2B5EF4-FFF2-40B4-BE49-F238E27FC236}">
                <a16:creationId xmlns:a16="http://schemas.microsoft.com/office/drawing/2014/main" id="{06AA4C2F-E4C3-4AC2-882F-D3B4EE1BAD63}"/>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4" name="Alatunnisteen paikkamerkki 3">
            <a:extLst>
              <a:ext uri="{FF2B5EF4-FFF2-40B4-BE49-F238E27FC236}">
                <a16:creationId xmlns:a16="http://schemas.microsoft.com/office/drawing/2014/main" id="{F485E3BD-872A-4AAB-9E09-323A5BB73101}"/>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F7918CA0-7A9B-499D-883B-5376B27760D4}"/>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a:p>
        </p:txBody>
      </p:sp>
      <p:sp>
        <p:nvSpPr>
          <p:cNvPr id="8" name="Content Placeholder 2">
            <a:extLst>
              <a:ext uri="{FF2B5EF4-FFF2-40B4-BE49-F238E27FC236}">
                <a16:creationId xmlns:a16="http://schemas.microsoft.com/office/drawing/2014/main" id="{898901D8-F715-417A-A64F-6ADB84BBEB44}"/>
              </a:ext>
            </a:extLst>
          </p:cNvPr>
          <p:cNvSpPr>
            <a:spLocks noGrp="1"/>
          </p:cNvSpPr>
          <p:nvPr>
            <p:ph idx="13"/>
          </p:nvPr>
        </p:nvSpPr>
        <p:spPr>
          <a:xfrm>
            <a:off x="7257535" y="1989138"/>
            <a:ext cx="4934465" cy="4364637"/>
          </a:xfrm>
          <a:prstGeom prst="rect">
            <a:avLst/>
          </a:prstGeom>
        </p:spPr>
        <p:txBody>
          <a:bodyPr/>
          <a:lstStyle>
            <a:lvl1pPr marL="0" indent="0">
              <a:lnSpc>
                <a:spcPts val="2000"/>
              </a:lnSpc>
              <a:buNone/>
              <a:defRPr sz="2000">
                <a:solidFill>
                  <a:schemeClr val="tx1"/>
                </a:solidFill>
              </a:defRPr>
            </a:lvl1pPr>
            <a:lvl2pPr>
              <a:lnSpc>
                <a:spcPts val="2000"/>
              </a:lnSpc>
              <a:defRPr sz="2000">
                <a:solidFill>
                  <a:schemeClr val="bg1"/>
                </a:solidFill>
              </a:defRPr>
            </a:lvl2pPr>
            <a:lvl3pPr>
              <a:lnSpc>
                <a:spcPts val="2000"/>
              </a:lnSpc>
              <a:defRPr sz="2000">
                <a:solidFill>
                  <a:schemeClr val="bg1"/>
                </a:solidFill>
              </a:defRPr>
            </a:lvl3pPr>
            <a:lvl4pPr>
              <a:lnSpc>
                <a:spcPts val="2000"/>
              </a:lnSpc>
              <a:defRPr sz="2000">
                <a:solidFill>
                  <a:schemeClr val="bg1"/>
                </a:solidFill>
              </a:defRPr>
            </a:lvl4pPr>
            <a:lvl5pPr>
              <a:lnSpc>
                <a:spcPts val="2000"/>
              </a:lnSpc>
              <a:defRPr sz="2000">
                <a:solidFill>
                  <a:schemeClr val="bg1"/>
                </a:solidFill>
              </a:defRPr>
            </a:lvl5pPr>
          </a:lstStyle>
          <a:p>
            <a:pPr lvl="0"/>
            <a:endParaRPr lang="fi-FI" dirty="0"/>
          </a:p>
        </p:txBody>
      </p:sp>
      <p:sp>
        <p:nvSpPr>
          <p:cNvPr id="12" name="Title 1">
            <a:extLst>
              <a:ext uri="{FF2B5EF4-FFF2-40B4-BE49-F238E27FC236}">
                <a16:creationId xmlns:a16="http://schemas.microsoft.com/office/drawing/2014/main" id="{463AB543-FEB5-4179-9A74-AF8011C8F711}"/>
              </a:ext>
            </a:extLst>
          </p:cNvPr>
          <p:cNvSpPr>
            <a:spLocks noGrp="1"/>
          </p:cNvSpPr>
          <p:nvPr>
            <p:ph type="title" hasCustomPrompt="1"/>
          </p:nvPr>
        </p:nvSpPr>
        <p:spPr>
          <a:xfrm>
            <a:off x="1176352" y="1431848"/>
            <a:ext cx="5028593" cy="1145060"/>
          </a:xfrm>
          <a:prstGeom prst="rect">
            <a:avLst/>
          </a:prstGeom>
        </p:spPr>
        <p:txBody>
          <a:bodyPr anchor="b"/>
          <a:lstStyle>
            <a:lvl1pPr>
              <a:lnSpc>
                <a:spcPts val="4000"/>
              </a:lnSpc>
              <a:defRPr b="1">
                <a:solidFill>
                  <a:schemeClr val="tx2"/>
                </a:solidFill>
              </a:defRPr>
            </a:lvl1pPr>
          </a:lstStyle>
          <a:p>
            <a:r>
              <a:rPr lang="en-US" dirty="0"/>
              <a:t>Click to edit</a:t>
            </a:r>
            <a:endParaRPr lang="fi-FI" dirty="0"/>
          </a:p>
        </p:txBody>
      </p:sp>
    </p:spTree>
    <p:extLst>
      <p:ext uri="{BB962C8B-B14F-4D97-AF65-F5344CB8AC3E}">
        <p14:creationId xmlns:p14="http://schemas.microsoft.com/office/powerpoint/2010/main" val="137521794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entered content">
    <p:spTree>
      <p:nvGrpSpPr>
        <p:cNvPr id="1" name=""/>
        <p:cNvGrpSpPr/>
        <p:nvPr/>
      </p:nvGrpSpPr>
      <p:grpSpPr>
        <a:xfrm>
          <a:off x="0" y="0"/>
          <a:ext cx="0" cy="0"/>
          <a:chOff x="0" y="0"/>
          <a:chExt cx="0" cy="0"/>
        </a:xfrm>
      </p:grpSpPr>
      <p:sp>
        <p:nvSpPr>
          <p:cNvPr id="3" name="Päivämäärän paikkamerkki 2">
            <a:extLst>
              <a:ext uri="{FF2B5EF4-FFF2-40B4-BE49-F238E27FC236}">
                <a16:creationId xmlns:a16="http://schemas.microsoft.com/office/drawing/2014/main" id="{06AA4C2F-E4C3-4AC2-882F-D3B4EE1BAD63}"/>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4" name="Alatunnisteen paikkamerkki 3">
            <a:extLst>
              <a:ext uri="{FF2B5EF4-FFF2-40B4-BE49-F238E27FC236}">
                <a16:creationId xmlns:a16="http://schemas.microsoft.com/office/drawing/2014/main" id="{F485E3BD-872A-4AAB-9E09-323A5BB73101}"/>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5" name="Dian numeron paikkamerkki 4">
            <a:extLst>
              <a:ext uri="{FF2B5EF4-FFF2-40B4-BE49-F238E27FC236}">
                <a16:creationId xmlns:a16="http://schemas.microsoft.com/office/drawing/2014/main" id="{F7918CA0-7A9B-499D-883B-5376B27760D4}"/>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a:p>
        </p:txBody>
      </p:sp>
      <p:sp>
        <p:nvSpPr>
          <p:cNvPr id="6" name="Title 1">
            <a:extLst>
              <a:ext uri="{FF2B5EF4-FFF2-40B4-BE49-F238E27FC236}">
                <a16:creationId xmlns:a16="http://schemas.microsoft.com/office/drawing/2014/main" id="{13BB119F-47A4-4ED4-A1A7-4FFCAC445C24}"/>
              </a:ext>
            </a:extLst>
          </p:cNvPr>
          <p:cNvSpPr>
            <a:spLocks noGrp="1"/>
          </p:cNvSpPr>
          <p:nvPr>
            <p:ph type="title" hasCustomPrompt="1"/>
          </p:nvPr>
        </p:nvSpPr>
        <p:spPr>
          <a:xfrm>
            <a:off x="1199212" y="996778"/>
            <a:ext cx="9823015" cy="906163"/>
          </a:xfrm>
          <a:prstGeom prst="rect">
            <a:avLst/>
          </a:prstGeom>
        </p:spPr>
        <p:txBody>
          <a:bodyPr anchor="b"/>
          <a:lstStyle>
            <a:lvl1pPr algn="ctr">
              <a:lnSpc>
                <a:spcPts val="4000"/>
              </a:lnSpc>
              <a:defRPr b="1">
                <a:solidFill>
                  <a:schemeClr val="tx2"/>
                </a:solidFill>
              </a:defRPr>
            </a:lvl1pPr>
          </a:lstStyle>
          <a:p>
            <a:r>
              <a:rPr lang="en-US" dirty="0"/>
              <a:t>Click to edit</a:t>
            </a:r>
            <a:endParaRPr lang="fi-FI" dirty="0"/>
          </a:p>
        </p:txBody>
      </p:sp>
      <p:sp>
        <p:nvSpPr>
          <p:cNvPr id="8" name="Content Placeholder 2">
            <a:extLst>
              <a:ext uri="{FF2B5EF4-FFF2-40B4-BE49-F238E27FC236}">
                <a16:creationId xmlns:a16="http://schemas.microsoft.com/office/drawing/2014/main" id="{BB8F98C4-754C-47F0-B354-82F0D77791B1}"/>
              </a:ext>
            </a:extLst>
          </p:cNvPr>
          <p:cNvSpPr>
            <a:spLocks noGrp="1"/>
          </p:cNvSpPr>
          <p:nvPr>
            <p:ph idx="14"/>
          </p:nvPr>
        </p:nvSpPr>
        <p:spPr>
          <a:xfrm>
            <a:off x="1199212" y="2314832"/>
            <a:ext cx="9823015" cy="3862131"/>
          </a:xfrm>
          <a:prstGeom prst="rect">
            <a:avLst/>
          </a:prstGeom>
        </p:spPr>
        <p:txBody>
          <a:bodyPr/>
          <a:lstStyle>
            <a:lvl1pPr marL="0" indent="0" algn="ctr">
              <a:buNone/>
              <a:defRPr sz="2000">
                <a:solidFill>
                  <a:schemeClr val="tx1"/>
                </a:solidFill>
              </a:defRPr>
            </a:lvl1pPr>
            <a:lvl2pPr algn="ctr">
              <a:defRPr sz="2000" b="1">
                <a:solidFill>
                  <a:schemeClr val="tx1"/>
                </a:solidFill>
              </a:defRPr>
            </a:lvl2pPr>
            <a:lvl3pPr algn="ctr">
              <a:defRPr sz="1800">
                <a:solidFill>
                  <a:schemeClr val="tx1"/>
                </a:solidFill>
              </a:defRPr>
            </a:lvl3pPr>
            <a:lvl4pPr algn="ctr">
              <a:defRPr>
                <a:solidFill>
                  <a:schemeClr val="tx1"/>
                </a:solidFill>
              </a:defRPr>
            </a:lvl4pPr>
            <a:lvl5pPr algn="ct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Tree>
    <p:extLst>
      <p:ext uri="{BB962C8B-B14F-4D97-AF65-F5344CB8AC3E}">
        <p14:creationId xmlns:p14="http://schemas.microsoft.com/office/powerpoint/2010/main" val="2342784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0C2975A-74AD-D843-A804-113ECCF1C2BC}"/>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6C46FF1-0FFB-344C-BA4B-F8F8A4D10655}"/>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4" name="Alatunnisteen paikkamerkki 3">
            <a:extLst>
              <a:ext uri="{FF2B5EF4-FFF2-40B4-BE49-F238E27FC236}">
                <a16:creationId xmlns:a16="http://schemas.microsoft.com/office/drawing/2014/main" id="{CEF76E97-2EF8-6148-8F4E-F85F38567875}"/>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7B966709-00CC-2146-8266-0223D21D1892}"/>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3292814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Päivämäärän paikkamerkki 2">
            <a:extLst>
              <a:ext uri="{FF2B5EF4-FFF2-40B4-BE49-F238E27FC236}">
                <a16:creationId xmlns:a16="http://schemas.microsoft.com/office/drawing/2014/main" id="{584E848A-E372-4EBB-8057-3DFF18F6D2C3}"/>
              </a:ext>
            </a:extLst>
          </p:cNvPr>
          <p:cNvSpPr>
            <a:spLocks noGrp="1"/>
          </p:cNvSpPr>
          <p:nvPr>
            <p:ph type="dt" sz="half" idx="10"/>
          </p:nvPr>
        </p:nvSpPr>
        <p:spPr>
          <a:xfrm>
            <a:off x="8165197" y="6491415"/>
            <a:ext cx="2649023" cy="230058"/>
          </a:xfrm>
          <a:prstGeom prst="rect">
            <a:avLst/>
          </a:prstGeom>
        </p:spPr>
        <p:txBody>
          <a:bodyPr/>
          <a:lstStyle>
            <a:lvl1pPr algn="r">
              <a:defRPr sz="1000">
                <a:solidFill>
                  <a:schemeClr val="tx2"/>
                </a:solidFill>
              </a:defRPr>
            </a:lvl1pPr>
          </a:lstStyle>
          <a:p>
            <a:fld id="{E2DE008D-91F0-204A-9125-DD51E07BD90D}" type="datetimeFigureOut">
              <a:rPr lang="fi-FI" smtClean="0"/>
              <a:pPr/>
              <a:t>24.5.2023</a:t>
            </a:fld>
            <a:endParaRPr lang="fi-FI" dirty="0"/>
          </a:p>
        </p:txBody>
      </p:sp>
      <p:sp>
        <p:nvSpPr>
          <p:cNvPr id="8" name="Alatunnisteen paikkamerkki 3">
            <a:extLst>
              <a:ext uri="{FF2B5EF4-FFF2-40B4-BE49-F238E27FC236}">
                <a16:creationId xmlns:a16="http://schemas.microsoft.com/office/drawing/2014/main" id="{FA16B115-7302-4AE2-AC96-B9DECBC0832D}"/>
              </a:ext>
            </a:extLst>
          </p:cNvPr>
          <p:cNvSpPr>
            <a:spLocks noGrp="1"/>
          </p:cNvSpPr>
          <p:nvPr>
            <p:ph type="ftr" sz="quarter" idx="11"/>
          </p:nvPr>
        </p:nvSpPr>
        <p:spPr>
          <a:xfrm>
            <a:off x="1199212" y="6491416"/>
            <a:ext cx="4114800" cy="230058"/>
          </a:xfrm>
          <a:prstGeom prst="rect">
            <a:avLst/>
          </a:prstGeom>
        </p:spPr>
        <p:txBody>
          <a:bodyPr/>
          <a:lstStyle>
            <a:lvl1pPr>
              <a:defRPr sz="1000">
                <a:solidFill>
                  <a:schemeClr val="tx2"/>
                </a:solidFill>
              </a:defRPr>
            </a:lvl1pPr>
          </a:lstStyle>
          <a:p>
            <a:endParaRPr lang="fi-FI"/>
          </a:p>
        </p:txBody>
      </p:sp>
      <p:sp>
        <p:nvSpPr>
          <p:cNvPr id="9" name="Dian numeron paikkamerkki 4">
            <a:extLst>
              <a:ext uri="{FF2B5EF4-FFF2-40B4-BE49-F238E27FC236}">
                <a16:creationId xmlns:a16="http://schemas.microsoft.com/office/drawing/2014/main" id="{1684302D-209A-48B2-BB1F-B226A23985D4}"/>
              </a:ext>
            </a:extLst>
          </p:cNvPr>
          <p:cNvSpPr>
            <a:spLocks noGrp="1"/>
          </p:cNvSpPr>
          <p:nvPr>
            <p:ph type="sldNum" sz="quarter" idx="12"/>
          </p:nvPr>
        </p:nvSpPr>
        <p:spPr>
          <a:xfrm>
            <a:off x="10915134" y="6491417"/>
            <a:ext cx="438665" cy="230058"/>
          </a:xfrm>
          <a:prstGeom prst="rect">
            <a:avLst/>
          </a:prstGeom>
        </p:spPr>
        <p:txBody>
          <a:bodyPr/>
          <a:lstStyle>
            <a:lvl1pPr algn="r">
              <a:defRPr sz="1000">
                <a:solidFill>
                  <a:schemeClr val="tx2"/>
                </a:solidFill>
              </a:defRPr>
            </a:lvl1pPr>
          </a:lstStyle>
          <a:p>
            <a:fld id="{83A17604-1BE0-AB4F-BE49-013BED05F39E}" type="slidenum">
              <a:rPr lang="fi-FI" smtClean="0"/>
              <a:pPr/>
              <a:t>‹#›</a:t>
            </a:fld>
            <a:endParaRPr lang="fi-FI"/>
          </a:p>
        </p:txBody>
      </p:sp>
    </p:spTree>
    <p:extLst>
      <p:ext uri="{BB962C8B-B14F-4D97-AF65-F5344CB8AC3E}">
        <p14:creationId xmlns:p14="http://schemas.microsoft.com/office/powerpoint/2010/main" val="14998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DBBE8D56-3EF2-3D4C-8956-A3723FC91588}"/>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3" name="Alatunnisteen paikkamerkki 2">
            <a:extLst>
              <a:ext uri="{FF2B5EF4-FFF2-40B4-BE49-F238E27FC236}">
                <a16:creationId xmlns:a16="http://schemas.microsoft.com/office/drawing/2014/main" id="{52E3FA0D-7C3F-9C44-AF12-BE813262B36E}"/>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650FE4A-DD92-B840-8ADA-FB442054248B}"/>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1012810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0DBEBEC-151A-2B42-BF54-35BAD36BD61A}"/>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F58F5EA7-C1B8-5B41-A86D-F31D8A9473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0B448A5C-654B-FC4E-BFD6-F2491A7AB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DBCC3E2-E224-6B48-8D7E-8AA6699327BB}"/>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6" name="Alatunnisteen paikkamerkki 5">
            <a:extLst>
              <a:ext uri="{FF2B5EF4-FFF2-40B4-BE49-F238E27FC236}">
                <a16:creationId xmlns:a16="http://schemas.microsoft.com/office/drawing/2014/main" id="{C8064FC2-3759-A645-93A5-B2EB64AE4A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8EFED88-591B-0D46-B070-4A4923F06C73}"/>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1922013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FAE95E3-CCC1-7645-BC7A-3511F4A97B49}"/>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39E73778-CA61-9C4B-8717-FCDEF84DB2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4A97214A-9E3B-0A4B-8224-8D5C8DF19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9BDD5944-D47F-9C44-A2D4-A1D0E63B0776}"/>
              </a:ext>
            </a:extLst>
          </p:cNvPr>
          <p:cNvSpPr>
            <a:spLocks noGrp="1"/>
          </p:cNvSpPr>
          <p:nvPr>
            <p:ph type="dt" sz="half" idx="10"/>
          </p:nvPr>
        </p:nvSpPr>
        <p:spPr/>
        <p:txBody>
          <a:bodyPr/>
          <a:lstStyle/>
          <a:p>
            <a:fld id="{7140A6DC-9ADC-5140-8053-4164BC6B59E4}" type="datetimeFigureOut">
              <a:rPr lang="fi-FI" smtClean="0"/>
              <a:t>24.5.2023</a:t>
            </a:fld>
            <a:endParaRPr lang="fi-FI"/>
          </a:p>
        </p:txBody>
      </p:sp>
      <p:sp>
        <p:nvSpPr>
          <p:cNvPr id="6" name="Alatunnisteen paikkamerkki 5">
            <a:extLst>
              <a:ext uri="{FF2B5EF4-FFF2-40B4-BE49-F238E27FC236}">
                <a16:creationId xmlns:a16="http://schemas.microsoft.com/office/drawing/2014/main" id="{BBDAF6D3-728F-AC44-ACE7-68A346429AAE}"/>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CAB29791-3702-1347-B922-1F7E78FE1258}"/>
              </a:ext>
            </a:extLst>
          </p:cNvPr>
          <p:cNvSpPr>
            <a:spLocks noGrp="1"/>
          </p:cNvSpPr>
          <p:nvPr>
            <p:ph type="sldNum" sz="quarter" idx="12"/>
          </p:nvPr>
        </p:nvSpPr>
        <p:spPr/>
        <p:txBody>
          <a:bodyPr/>
          <a:lstStyle/>
          <a:p>
            <a:fld id="{25284C98-964B-F240-BEA3-B81F9616CD4E}" type="slidenum">
              <a:rPr lang="fi-FI" smtClean="0"/>
              <a:t>‹#›</a:t>
            </a:fld>
            <a:endParaRPr lang="fi-FI"/>
          </a:p>
        </p:txBody>
      </p:sp>
    </p:spTree>
    <p:extLst>
      <p:ext uri="{BB962C8B-B14F-4D97-AF65-F5344CB8AC3E}">
        <p14:creationId xmlns:p14="http://schemas.microsoft.com/office/powerpoint/2010/main" val="1071377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9" Type="http://schemas.openxmlformats.org/officeDocument/2006/relationships/slideLayout" Target="../slideLayouts/slideLayout51.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42" Type="http://schemas.openxmlformats.org/officeDocument/2006/relationships/theme" Target="../theme/theme2.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41" Type="http://schemas.openxmlformats.org/officeDocument/2006/relationships/slideLayout" Target="../slideLayouts/slideLayout53.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40" Type="http://schemas.openxmlformats.org/officeDocument/2006/relationships/slideLayout" Target="../slideLayouts/slideLayout52.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 Id="rId8" Type="http://schemas.openxmlformats.org/officeDocument/2006/relationships/slideLayout" Target="../slideLayouts/slideLayout20.xml"/><Relationship Id="rId3" Type="http://schemas.openxmlformats.org/officeDocument/2006/relationships/slideLayout" Target="../slideLayouts/slideLayout15.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slideLayout" Target="../slideLayouts/slideLayout5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 Id="rId9"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F5F31ED2-C5E2-C94F-9BB1-36BACF87A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A641811C-7B38-6549-9A0E-265E096F4A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898684-C8ED-A448-96FF-8F64EBF24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0A6DC-9ADC-5140-8053-4164BC6B59E4}" type="datetimeFigureOut">
              <a:rPr lang="fi-FI" smtClean="0"/>
              <a:t>24.5.2023</a:t>
            </a:fld>
            <a:endParaRPr lang="fi-FI"/>
          </a:p>
        </p:txBody>
      </p:sp>
      <p:sp>
        <p:nvSpPr>
          <p:cNvPr id="5" name="Alatunnisteen paikkamerkki 4">
            <a:extLst>
              <a:ext uri="{FF2B5EF4-FFF2-40B4-BE49-F238E27FC236}">
                <a16:creationId xmlns:a16="http://schemas.microsoft.com/office/drawing/2014/main" id="{30C64634-BABD-8D4E-8CE1-6368D7070F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11B9E73C-85EF-9843-8FA4-37DB98B95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284C98-964B-F240-BEA3-B81F9616CD4E}" type="slidenum">
              <a:rPr lang="fi-FI" smtClean="0"/>
              <a:t>‹#›</a:t>
            </a:fld>
            <a:endParaRPr lang="fi-FI"/>
          </a:p>
        </p:txBody>
      </p:sp>
    </p:spTree>
    <p:extLst>
      <p:ext uri="{BB962C8B-B14F-4D97-AF65-F5344CB8AC3E}">
        <p14:creationId xmlns:p14="http://schemas.microsoft.com/office/powerpoint/2010/main" val="34323364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tsikon paikkamerkki 13">
            <a:extLst>
              <a:ext uri="{FF2B5EF4-FFF2-40B4-BE49-F238E27FC236}">
                <a16:creationId xmlns:a16="http://schemas.microsoft.com/office/drawing/2014/main" id="{01F397F1-E8D5-DA42-9291-F295956C9B12}"/>
              </a:ext>
            </a:extLst>
          </p:cNvPr>
          <p:cNvSpPr>
            <a:spLocks noGrp="1"/>
          </p:cNvSpPr>
          <p:nvPr>
            <p:ph type="title"/>
          </p:nvPr>
        </p:nvSpPr>
        <p:spPr>
          <a:xfrm>
            <a:off x="696680" y="562677"/>
            <a:ext cx="10799995" cy="1205798"/>
          </a:xfrm>
          <a:prstGeom prst="rect">
            <a:avLst/>
          </a:prstGeom>
        </p:spPr>
        <p:txBody>
          <a:bodyPr vert="horz" lIns="0" tIns="0" rIns="0" bIns="0" rtlCol="0" anchor="t">
            <a:normAutofit/>
          </a:bodyPr>
          <a:lstStyle/>
          <a:p>
            <a:r>
              <a:rPr lang="fi-FI" dirty="0"/>
              <a:t>Otsikko</a:t>
            </a:r>
            <a:endParaRPr lang="en-US" dirty="0"/>
          </a:p>
        </p:txBody>
      </p:sp>
      <p:sp>
        <p:nvSpPr>
          <p:cNvPr id="20" name="Tekstin paikkamerkki 19">
            <a:extLst>
              <a:ext uri="{FF2B5EF4-FFF2-40B4-BE49-F238E27FC236}">
                <a16:creationId xmlns:a16="http://schemas.microsoft.com/office/drawing/2014/main" id="{03CF22C4-5AC8-8E41-B70A-035245AA4C38}"/>
              </a:ext>
            </a:extLst>
          </p:cNvPr>
          <p:cNvSpPr>
            <a:spLocks noGrp="1"/>
          </p:cNvSpPr>
          <p:nvPr>
            <p:ph type="body" idx="1"/>
          </p:nvPr>
        </p:nvSpPr>
        <p:spPr>
          <a:xfrm>
            <a:off x="696680" y="2131027"/>
            <a:ext cx="8975958" cy="3736974"/>
          </a:xfrm>
          <a:prstGeom prst="rect">
            <a:avLst/>
          </a:prstGeom>
        </p:spPr>
        <p:txBody>
          <a:bodyPr vert="horz" lIns="0" tIns="0" rIns="0" bIns="0" rtlCol="0">
            <a:normAutofit/>
          </a:bodyPr>
          <a:lstStyle/>
          <a:p>
            <a:pPr lvl="0"/>
            <a:r>
              <a:rPr lang="fi-FI" dirty="0"/>
              <a:t>Muokkaa tekstin perustyylejä napsauttamalla</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4"/>
          </p:nvPr>
        </p:nvSpPr>
        <p:spPr>
          <a:xfrm>
            <a:off x="5890646" y="6308725"/>
            <a:ext cx="410708" cy="290835"/>
          </a:xfrm>
          <a:prstGeom prst="rect">
            <a:avLst/>
          </a:prstGeom>
        </p:spPr>
        <p:txBody>
          <a:bodyPr vert="horz" lIns="0" tIns="0" rIns="0" bIns="0" rtlCol="0" anchor="b"/>
          <a:lstStyle>
            <a:lvl1pPr algn="ctr">
              <a:defRPr sz="1100" b="0" i="0">
                <a:solidFill>
                  <a:schemeClr val="tx1"/>
                </a:solidFill>
                <a:latin typeface="Arial" panose="020B0604020202020204" pitchFamily="34" charset="0"/>
                <a:cs typeface="Arial" panose="020B0604020202020204" pitchFamily="34" charset="0"/>
              </a:defRPr>
            </a:lvl1pPr>
          </a:lstStyle>
          <a:p>
            <a:fld id="{61B51EF1-EEBD-5741-847E-4A86D917EFB0}" type="slidenum">
              <a:rPr lang="en-US" smtClean="0"/>
              <a:pPr/>
              <a:t>‹#›</a:t>
            </a:fld>
            <a:endParaRPr lang="en-US" dirty="0"/>
          </a:p>
        </p:txBody>
      </p:sp>
      <p:sp>
        <p:nvSpPr>
          <p:cNvPr id="4" name="Date Placeholder 3">
            <a:extLst>
              <a:ext uri="{C183D7F6-B498-43B3-948B-1728B52AA6E4}">
                <adec:decorative xmlns:adec="http://schemas.microsoft.com/office/drawing/2017/decorative" val="1"/>
              </a:ext>
            </a:extLst>
          </p:cNvPr>
          <p:cNvSpPr>
            <a:spLocks noGrp="1"/>
          </p:cNvSpPr>
          <p:nvPr>
            <p:ph type="dt" sz="half" idx="2"/>
          </p:nvPr>
        </p:nvSpPr>
        <p:spPr>
          <a:xfrm>
            <a:off x="10709274" y="6308725"/>
            <a:ext cx="786045"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fld id="{E05DC96A-1112-0048-AAAF-489C4E86A573}" type="datetime1">
              <a:rPr lang="fi-FI" smtClean="0"/>
              <a:pPr/>
              <a:t>24.5.2023</a:t>
            </a:fld>
            <a:endParaRPr lang="en-US"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3"/>
          </p:nvPr>
        </p:nvSpPr>
        <p:spPr>
          <a:xfrm>
            <a:off x="6978869" y="6308725"/>
            <a:ext cx="3603406" cy="290835"/>
          </a:xfrm>
          <a:prstGeom prst="rect">
            <a:avLst/>
          </a:prstGeom>
        </p:spPr>
        <p:txBody>
          <a:bodyPr vert="horz" lIns="0" tIns="0" rIns="0" bIns="0" rtlCol="0" anchor="b"/>
          <a:lstStyle>
            <a:lvl1pPr algn="r">
              <a:defRPr sz="1100" b="0" i="0">
                <a:solidFill>
                  <a:schemeClr val="tx1"/>
                </a:solidFill>
                <a:latin typeface="Arial" panose="020B0604020202020204" pitchFamily="34" charset="0"/>
                <a:cs typeface="Arial" panose="020B0604020202020204" pitchFamily="34" charset="0"/>
              </a:defRPr>
            </a:lvl1pPr>
          </a:lstStyle>
          <a:p>
            <a:r>
              <a:rPr lang="en-US"/>
              <a:t>&lt;Tähän voi lisätä footterin&gt;</a:t>
            </a:r>
            <a:endParaRPr lang="en-US" dirty="0"/>
          </a:p>
        </p:txBody>
      </p:sp>
    </p:spTree>
    <p:extLst>
      <p:ext uri="{BB962C8B-B14F-4D97-AF65-F5344CB8AC3E}">
        <p14:creationId xmlns:p14="http://schemas.microsoft.com/office/powerpoint/2010/main" val="810691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8" r:id="rId37"/>
    <p:sldLayoutId id="2147483700" r:id="rId38"/>
    <p:sldLayoutId id="2147483701" r:id="rId39"/>
    <p:sldLayoutId id="2147483702" r:id="rId40"/>
    <p:sldLayoutId id="2147483703" r:id="rId41"/>
  </p:sldLayoutIdLst>
  <p:hf hdr="0"/>
  <p:txStyles>
    <p:titleStyle>
      <a:lvl1pPr algn="l" defTabSz="914400" rtl="0" eaLnBrk="1" latinLnBrk="0" hangingPunct="1">
        <a:lnSpc>
          <a:spcPct val="90000"/>
        </a:lnSpc>
        <a:spcBef>
          <a:spcPct val="0"/>
        </a:spcBef>
        <a:buNone/>
        <a:defRPr sz="3600" b="1" i="0" kern="1200" spc="-100" baseline="0">
          <a:solidFill>
            <a:schemeClr val="tx1"/>
          </a:solidFill>
          <a:latin typeface="Arial" panose="020B0604020202020204" pitchFamily="34" charset="0"/>
          <a:ea typeface="Arial" panose="020B0604020202020204" pitchFamily="34" charset="0"/>
          <a:cs typeface="Arial" panose="020B0604020202020204" pitchFamily="34" charset="0"/>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100000"/>
        </a:lnSpc>
        <a:spcBef>
          <a:spcPts val="500"/>
        </a:spcBef>
        <a:buClr>
          <a:schemeClr val="bg2"/>
        </a:buClr>
        <a:buFont typeface="Arial" panose="020B0604020202020204" pitchFamily="34" charset="0"/>
        <a:buNone/>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pos="3840">
          <p15:clr>
            <a:srgbClr val="F26B43"/>
          </p15:clr>
        </p15:guide>
        <p15:guide id="4" orient="horz" pos="3974">
          <p15:clr>
            <a:srgbClr val="F26B43"/>
          </p15:clr>
        </p15:guide>
        <p15:guide id="5" orient="horz" pos="346">
          <p15:clr>
            <a:srgbClr val="F26B43"/>
          </p15:clr>
        </p15:guide>
        <p15:guide id="6" orient="horz" pos="2160">
          <p15:clr>
            <a:srgbClr val="F26B43"/>
          </p15:clr>
        </p15:guide>
        <p15:guide id="7" orient="horz" pos="3702">
          <p15:clr>
            <a:srgbClr val="F26B43"/>
          </p15:clr>
        </p15:guide>
        <p15:guide id="9" pos="234">
          <p15:clr>
            <a:srgbClr val="F26B43"/>
          </p15:clr>
        </p15:guide>
        <p15:guide id="11" pos="7446">
          <p15:clr>
            <a:srgbClr val="F26B43"/>
          </p15:clr>
        </p15:guide>
        <p15:guide id="13" pos="1006">
          <p15:clr>
            <a:srgbClr val="F26B43"/>
          </p15:clr>
        </p15:guide>
        <p15:guide id="14" pos="1503">
          <p15:clr>
            <a:srgbClr val="F26B43"/>
          </p15:clr>
        </p15:guide>
        <p15:guide id="15" pos="1586">
          <p15:clr>
            <a:srgbClr val="F26B43"/>
          </p15:clr>
        </p15:guide>
        <p15:guide id="16" pos="2075">
          <p15:clr>
            <a:srgbClr val="F26B43"/>
          </p15:clr>
        </p15:guide>
        <p15:guide id="17" pos="2160">
          <p15:clr>
            <a:srgbClr val="F26B43"/>
          </p15:clr>
        </p15:guide>
        <p15:guide id="18" pos="2651">
          <p15:clr>
            <a:srgbClr val="F26B43"/>
          </p15:clr>
        </p15:guide>
        <p15:guide id="19" pos="2733">
          <p15:clr>
            <a:srgbClr val="F26B43"/>
          </p15:clr>
        </p15:guide>
        <p15:guide id="20" pos="3221">
          <p15:clr>
            <a:srgbClr val="F26B43"/>
          </p15:clr>
        </p15:guide>
        <p15:guide id="21" pos="3307">
          <p15:clr>
            <a:srgbClr val="F26B43"/>
          </p15:clr>
        </p15:guide>
        <p15:guide id="22" pos="3797">
          <p15:clr>
            <a:srgbClr val="F26B43"/>
          </p15:clr>
        </p15:guide>
        <p15:guide id="23" pos="3877">
          <p15:clr>
            <a:srgbClr val="F26B43"/>
          </p15:clr>
        </p15:guide>
        <p15:guide id="25" pos="4453">
          <p15:clr>
            <a:srgbClr val="F26B43"/>
          </p15:clr>
        </p15:guide>
        <p15:guide id="26" pos="4371">
          <p15:clr>
            <a:srgbClr val="F26B43"/>
          </p15:clr>
        </p15:guide>
        <p15:guide id="27" pos="927">
          <p15:clr>
            <a:srgbClr val="F26B43"/>
          </p15:clr>
        </p15:guide>
        <p15:guide id="28" pos="4944">
          <p15:clr>
            <a:srgbClr val="F26B43"/>
          </p15:clr>
        </p15:guide>
        <p15:guide id="29" pos="5027">
          <p15:clr>
            <a:srgbClr val="F26B43"/>
          </p15:clr>
        </p15:guide>
        <p15:guide id="30" pos="5514">
          <p15:clr>
            <a:srgbClr val="F26B43"/>
          </p15:clr>
        </p15:guide>
        <p15:guide id="31" pos="5603">
          <p15:clr>
            <a:srgbClr val="F26B43"/>
          </p15:clr>
        </p15:guide>
        <p15:guide id="32" pos="6093">
          <p15:clr>
            <a:srgbClr val="F26B43"/>
          </p15:clr>
        </p15:guide>
        <p15:guide id="33" pos="6176">
          <p15:clr>
            <a:srgbClr val="F26B43"/>
          </p15:clr>
        </p15:guide>
        <p15:guide id="34" pos="6666">
          <p15:clr>
            <a:srgbClr val="F26B43"/>
          </p15:clr>
        </p15:guide>
        <p15:guide id="35" pos="6746">
          <p15:clr>
            <a:srgbClr val="F26B43"/>
          </p15:clr>
        </p15:guide>
        <p15:guide id="36" orient="horz" pos="1344">
          <p15:clr>
            <a:srgbClr val="F26B43"/>
          </p15:clr>
        </p15:guide>
        <p15:guide id="37" orient="horz" pos="111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882744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33">
          <p15:clr>
            <a:srgbClr val="F26B43"/>
          </p15:clr>
        </p15:guide>
        <p15:guide id="2" orient="horz" pos="1253">
          <p15:clr>
            <a:srgbClr val="F26B43"/>
          </p15:clr>
        </p15:guide>
        <p15:guide id="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63A6B-20A7-5140-B9D0-C1293E58E84F}"/>
              </a:ext>
            </a:extLst>
          </p:cNvPr>
          <p:cNvSpPr>
            <a:spLocks noGrp="1"/>
          </p:cNvSpPr>
          <p:nvPr>
            <p:ph type="ctrTitle"/>
          </p:nvPr>
        </p:nvSpPr>
        <p:spPr>
          <a:xfrm>
            <a:off x="1163637" y="2687444"/>
            <a:ext cx="8094663" cy="2564780"/>
          </a:xfrm>
        </p:spPr>
        <p:txBody>
          <a:bodyPr>
            <a:normAutofit fontScale="90000"/>
          </a:bodyPr>
          <a:lstStyle/>
          <a:p>
            <a:r>
              <a:rPr lang="fi-FI" sz="3600" dirty="0"/>
              <a:t>Asunnottomuuden poistaminen vuoteen 2027 mennessä</a:t>
            </a:r>
            <a:br>
              <a:rPr lang="fi-FI" sz="3600" dirty="0"/>
            </a:br>
            <a:r>
              <a:rPr lang="fi-FI" sz="2800" dirty="0"/>
              <a:t>Helsinki 24.5.2023</a:t>
            </a:r>
            <a:br>
              <a:rPr lang="fi-FI" sz="3600" dirty="0"/>
            </a:br>
            <a:r>
              <a:rPr lang="fi-FI" sz="2800" dirty="0"/>
              <a:t>Juha Kaakinen, Työelämäprofessori</a:t>
            </a:r>
            <a:br>
              <a:rPr lang="fi-FI" sz="2800" dirty="0"/>
            </a:br>
            <a:endParaRPr lang="fi-FI" sz="3600" dirty="0"/>
          </a:p>
        </p:txBody>
      </p:sp>
    </p:spTree>
    <p:extLst>
      <p:ext uri="{BB962C8B-B14F-4D97-AF65-F5344CB8AC3E}">
        <p14:creationId xmlns:p14="http://schemas.microsoft.com/office/powerpoint/2010/main" val="62071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Ennaltaehkäisy</a:t>
            </a:r>
            <a:endParaRPr lang="fi-FI" sz="4000" dirty="0">
              <a:solidFill>
                <a:schemeClr val="bg1"/>
              </a:solidFill>
              <a:latin typeface="+mn-lt"/>
            </a:endParaRP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2529875"/>
            <a:ext cx="9724031" cy="3683358"/>
          </a:xfrm>
        </p:spPr>
        <p:txBody>
          <a:bodyPr anchor="ctr">
            <a:no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Asumisneuvonta</a:t>
            </a:r>
          </a:p>
          <a:p>
            <a:r>
              <a:rPr lang="fi-FI" sz="1800" dirty="0">
                <a:latin typeface="Calibri" panose="020F0502020204030204" pitchFamily="34" charset="0"/>
                <a:ea typeface="Calibri" panose="020F0502020204030204" pitchFamily="34" charset="0"/>
                <a:cs typeface="Times New Roman" panose="02020603050405020304" pitchFamily="18" charset="0"/>
              </a:rPr>
              <a:t>Talousneuvolat</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Ulosottolaitoksen ja Kelan mukana olo</a:t>
            </a:r>
          </a:p>
          <a:p>
            <a:r>
              <a:rPr lang="fi-FI" sz="1800" dirty="0">
                <a:latin typeface="Calibri" panose="020F0502020204030204" pitchFamily="34" charset="0"/>
                <a:ea typeface="Calibri" panose="020F0502020204030204" pitchFamily="34" charset="0"/>
                <a:cs typeface="Times New Roman" panose="02020603050405020304" pitchFamily="18" charset="0"/>
              </a:rPr>
              <a:t>Moniviranomaispalvelut</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Huoli-ilmoitukset, asumisen puheeksi ottaminen</a:t>
            </a:r>
          </a:p>
          <a:p>
            <a:r>
              <a:rPr lang="fi-FI" sz="1800" dirty="0">
                <a:latin typeface="Calibri" panose="020F0502020204030204" pitchFamily="34" charset="0"/>
                <a:ea typeface="Calibri" panose="020F0502020204030204" pitchFamily="34" charset="0"/>
                <a:cs typeface="Times New Roman" panose="02020603050405020304" pitchFamily="18" charset="0"/>
              </a:rPr>
              <a:t>Palvelujen yhteen kokoaminen ja koordinointi</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Asumistuki</a:t>
            </a:r>
          </a:p>
          <a:p>
            <a:r>
              <a:rPr lang="fi-FI" sz="1800" dirty="0">
                <a:latin typeface="Calibri" panose="020F0502020204030204" pitchFamily="34" charset="0"/>
                <a:ea typeface="Calibri" panose="020F0502020204030204" pitchFamily="34" charset="0"/>
                <a:cs typeface="Times New Roman" panose="02020603050405020304" pitchFamily="18" charset="0"/>
              </a:rPr>
              <a:t>ARA-asuntojen käyttö ja uustuotanto</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Etsivä työ + matalan kynnyksen palvelut</a:t>
            </a:r>
          </a:p>
          <a:p>
            <a:pPr marL="0" indent="0">
              <a:buNone/>
            </a:pPr>
            <a:endParaRPr lang="fi-FI" sz="1800" u="sng" dirty="0"/>
          </a:p>
        </p:txBody>
      </p:sp>
    </p:spTree>
    <p:extLst>
      <p:ext uri="{BB962C8B-B14F-4D97-AF65-F5344CB8AC3E}">
        <p14:creationId xmlns:p14="http://schemas.microsoft.com/office/powerpoint/2010/main" val="18518929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latin typeface="+mn-lt"/>
              </a:rPr>
              <a:t>Keskeiset haasteet</a:t>
            </a: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1800410"/>
            <a:ext cx="9724031" cy="3683358"/>
          </a:xfrm>
        </p:spPr>
        <p:txBody>
          <a:bodyPr anchor="ctr">
            <a:noAutofit/>
          </a:bodyPr>
          <a:lstStyle/>
          <a:p>
            <a:pPr>
              <a:lnSpc>
                <a:spcPct val="150000"/>
              </a:lnSpc>
              <a:spcBef>
                <a:spcPts val="200"/>
              </a:spcBef>
            </a:pPr>
            <a:r>
              <a:rPr lang="fi-FI" sz="2000" dirty="0">
                <a:effectLst/>
                <a:ea typeface="Times New Roman" panose="02020603050405020304" pitchFamily="18" charset="0"/>
                <a:cs typeface="Times New Roman" panose="02020603050405020304" pitchFamily="18" charset="0"/>
              </a:rPr>
              <a:t>ARA-tuotannon taso</a:t>
            </a:r>
          </a:p>
          <a:p>
            <a:pPr>
              <a:lnSpc>
                <a:spcPct val="150000"/>
              </a:lnSpc>
              <a:spcBef>
                <a:spcPts val="200"/>
              </a:spcBef>
            </a:pPr>
            <a:r>
              <a:rPr lang="fi-FI" sz="2000" dirty="0">
                <a:effectLst/>
                <a:ea typeface="Times New Roman" panose="02020603050405020304" pitchFamily="18" charset="0"/>
                <a:cs typeface="Times New Roman" panose="02020603050405020304" pitchFamily="18" charset="0"/>
              </a:rPr>
              <a:t>Hyvinvointialueiden rahoitus</a:t>
            </a:r>
          </a:p>
          <a:p>
            <a:pPr>
              <a:lnSpc>
                <a:spcPct val="150000"/>
              </a:lnSpc>
              <a:spcBef>
                <a:spcPts val="200"/>
              </a:spcBef>
            </a:pPr>
            <a:r>
              <a:rPr lang="fi-FI" sz="2000" dirty="0">
                <a:ea typeface="Calibri" panose="020F0502020204030204" pitchFamily="34" charset="0"/>
                <a:cs typeface="Times New Roman" panose="02020603050405020304" pitchFamily="18" charset="0"/>
              </a:rPr>
              <a:t>Enemmän palvelu kuin asuntokysymys</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Päihde- ja </a:t>
            </a:r>
            <a:r>
              <a:rPr lang="fi-FI" sz="2000" dirty="0" err="1">
                <a:effectLst/>
                <a:ea typeface="Calibri" panose="020F0502020204030204" pitchFamily="34" charset="0"/>
                <a:cs typeface="Times New Roman" panose="02020603050405020304" pitchFamily="18" charset="0"/>
              </a:rPr>
              <a:t>mt</a:t>
            </a:r>
            <a:r>
              <a:rPr lang="fi-FI" sz="2000" dirty="0">
                <a:effectLst/>
                <a:ea typeface="Calibri" panose="020F0502020204030204" pitchFamily="34" charset="0"/>
                <a:cs typeface="Times New Roman" panose="02020603050405020304" pitchFamily="18" charset="0"/>
              </a:rPr>
              <a:t>-palveluiden kriisi</a:t>
            </a:r>
          </a:p>
          <a:p>
            <a:pPr>
              <a:lnSpc>
                <a:spcPct val="150000"/>
              </a:lnSpc>
              <a:spcBef>
                <a:spcPts val="200"/>
              </a:spcBef>
            </a:pPr>
            <a:r>
              <a:rPr lang="fi-FI" sz="2000" dirty="0">
                <a:ea typeface="Calibri" panose="020F0502020204030204" pitchFamily="34" charset="0"/>
                <a:cs typeface="Times New Roman" panose="02020603050405020304" pitchFamily="18" charset="0"/>
              </a:rPr>
              <a:t>Henkilöstöpula </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Palvelujen ulkoistukset</a:t>
            </a:r>
          </a:p>
          <a:p>
            <a:pPr>
              <a:lnSpc>
                <a:spcPct val="150000"/>
              </a:lnSpc>
              <a:spcBef>
                <a:spcPts val="200"/>
              </a:spcBef>
            </a:pPr>
            <a:r>
              <a:rPr lang="fi-FI" sz="2000" dirty="0">
                <a:ea typeface="Calibri" panose="020F0502020204030204" pitchFamily="34" charset="0"/>
                <a:cs typeface="Times New Roman" panose="02020603050405020304" pitchFamily="18" charset="0"/>
              </a:rPr>
              <a:t>Uusi hallitus?</a:t>
            </a:r>
            <a:endParaRPr lang="fi-FI" sz="2000" dirty="0">
              <a:effectLst/>
              <a:ea typeface="Calibri" panose="020F0502020204030204" pitchFamily="34" charset="0"/>
              <a:cs typeface="Times New Roman" panose="02020603050405020304" pitchFamily="18" charset="0"/>
            </a:endParaRPr>
          </a:p>
          <a:p>
            <a:pPr marL="0" indent="0">
              <a:buNone/>
            </a:pPr>
            <a:endParaRPr lang="fi-FI" sz="1800" u="sng" dirty="0"/>
          </a:p>
        </p:txBody>
      </p:sp>
    </p:spTree>
    <p:extLst>
      <p:ext uri="{BB962C8B-B14F-4D97-AF65-F5344CB8AC3E}">
        <p14:creationId xmlns:p14="http://schemas.microsoft.com/office/powerpoint/2010/main" val="3133230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rmAutofit/>
          </a:bodyPr>
          <a:lstStyle/>
          <a:p>
            <a:r>
              <a:rPr lang="fi-FI" sz="4000" dirty="0">
                <a:solidFill>
                  <a:srgbClr val="FFFFFF"/>
                </a:solidFill>
                <a:latin typeface="+mn-lt"/>
              </a:rPr>
              <a:t>Tilastojen kertomaa</a:t>
            </a: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796246" y="2386037"/>
            <a:ext cx="9724031" cy="3683358"/>
          </a:xfrm>
        </p:spPr>
        <p:txBody>
          <a:bodyPr anchor="ctr">
            <a:noAutofit/>
          </a:bodyPr>
          <a:lstStyle/>
          <a:p>
            <a:pPr marL="828040">
              <a:lnSpc>
                <a:spcPct val="107000"/>
              </a:lnSpc>
              <a:spcAft>
                <a:spcPts val="800"/>
              </a:spcAft>
            </a:pPr>
            <a:r>
              <a:rPr lang="fi-FI" sz="2000" i="1" dirty="0">
                <a:effectLst/>
                <a:latin typeface="Calibri" panose="020F0502020204030204" pitchFamily="34" charset="0"/>
                <a:ea typeface="Calibri" panose="020F0502020204030204" pitchFamily="34" charset="0"/>
                <a:cs typeface="Times New Roman" panose="02020603050405020304" pitchFamily="18" charset="0"/>
              </a:rPr>
              <a:t>Asunnottomuuden vähentyminen jatkuu edelleen</a:t>
            </a:r>
          </a:p>
          <a:p>
            <a:pPr marL="828040">
              <a:lnSpc>
                <a:spcPct val="107000"/>
              </a:lnSpc>
              <a:spcAft>
                <a:spcPts val="800"/>
              </a:spcAft>
            </a:pPr>
            <a:r>
              <a:rPr lang="fi-FI" sz="2000" i="1" dirty="0">
                <a:latin typeface="Calibri" panose="020F0502020204030204" pitchFamily="34" charset="0"/>
                <a:ea typeface="Calibri" panose="020F0502020204030204" pitchFamily="34" charset="0"/>
                <a:cs typeface="Times New Roman" panose="02020603050405020304" pitchFamily="18" charset="0"/>
              </a:rPr>
              <a:t>Helsinki ja Jyväskylä lähes onnistuneet puolittamisessa (2018-2022)</a:t>
            </a:r>
          </a:p>
          <a:p>
            <a:pPr marL="828040">
              <a:lnSpc>
                <a:spcPct val="107000"/>
              </a:lnSpc>
              <a:spcAft>
                <a:spcPts val="800"/>
              </a:spcAft>
            </a:pPr>
            <a:r>
              <a:rPr lang="fi-FI" sz="2000" i="1" dirty="0">
                <a:latin typeface="Calibri" panose="020F0502020204030204" pitchFamily="34" charset="0"/>
                <a:ea typeface="Calibri" panose="020F0502020204030204" pitchFamily="34" charset="0"/>
                <a:cs typeface="Times New Roman" panose="02020603050405020304" pitchFamily="18" charset="0"/>
              </a:rPr>
              <a:t>Laskua myös Espoossa (uusi nuorten yksikkö)</a:t>
            </a:r>
          </a:p>
          <a:p>
            <a:pPr marL="828040">
              <a:lnSpc>
                <a:spcPct val="107000"/>
              </a:lnSpc>
              <a:spcAft>
                <a:spcPts val="800"/>
              </a:spcAft>
            </a:pPr>
            <a:r>
              <a:rPr lang="fi-FI" sz="2000" i="1" dirty="0">
                <a:latin typeface="Calibri" panose="020F0502020204030204" pitchFamily="34" charset="0"/>
                <a:ea typeface="Calibri" panose="020F0502020204030204" pitchFamily="34" charset="0"/>
                <a:cs typeface="Times New Roman" panose="02020603050405020304" pitchFamily="18" charset="0"/>
              </a:rPr>
              <a:t>Väestömäärään suhteutettuna eniten asunnottomia Turussa</a:t>
            </a:r>
          </a:p>
          <a:p>
            <a:pPr marL="828040">
              <a:lnSpc>
                <a:spcPct val="107000"/>
              </a:lnSpc>
              <a:spcAft>
                <a:spcPts val="800"/>
              </a:spcAft>
            </a:pPr>
            <a:r>
              <a:rPr lang="fi-FI" sz="2000" i="1" dirty="0">
                <a:latin typeface="Calibri" panose="020F0502020204030204" pitchFamily="34" charset="0"/>
                <a:ea typeface="Calibri" panose="020F0502020204030204" pitchFamily="34" charset="0"/>
                <a:cs typeface="Times New Roman" panose="02020603050405020304" pitchFamily="18" charset="0"/>
              </a:rPr>
              <a:t>naisten ja nuorten asunnottomuudessa kasvua</a:t>
            </a:r>
          </a:p>
          <a:p>
            <a:pPr marL="828040">
              <a:lnSpc>
                <a:spcPct val="107000"/>
              </a:lnSpc>
              <a:spcAft>
                <a:spcPts val="800"/>
              </a:spcAft>
            </a:pPr>
            <a:r>
              <a:rPr lang="fi-FI" sz="2000" i="1" dirty="0">
                <a:latin typeface="Calibri" panose="020F0502020204030204" pitchFamily="34" charset="0"/>
                <a:ea typeface="Calibri" panose="020F0502020204030204" pitchFamily="34" charset="0"/>
                <a:cs typeface="Times New Roman" panose="02020603050405020304" pitchFamily="18" charset="0"/>
              </a:rPr>
              <a:t>Rikosseuraamusasiakkaiden asunnottomuus pysynyt samalla tasolla pitkään</a:t>
            </a:r>
          </a:p>
          <a:p>
            <a:pPr marL="828040">
              <a:lnSpc>
                <a:spcPct val="107000"/>
              </a:lnSpc>
              <a:spcAft>
                <a:spcPts val="800"/>
              </a:spcAft>
            </a:pPr>
            <a:endParaRPr lang="fi-FI" sz="2000" i="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u="sng" dirty="0"/>
          </a:p>
        </p:txBody>
      </p:sp>
    </p:spTree>
    <p:extLst>
      <p:ext uri="{BB962C8B-B14F-4D97-AF65-F5344CB8AC3E}">
        <p14:creationId xmlns:p14="http://schemas.microsoft.com/office/powerpoint/2010/main" val="1717092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72B455-0C73-DC00-AA66-C6D0FF6927CF}"/>
              </a:ext>
            </a:extLst>
          </p:cNvPr>
          <p:cNvSpPr>
            <a:spLocks noGrp="1"/>
          </p:cNvSpPr>
          <p:nvPr>
            <p:ph type="title"/>
          </p:nvPr>
        </p:nvSpPr>
        <p:spPr>
          <a:xfrm>
            <a:off x="1176349" y="235131"/>
            <a:ext cx="10154587" cy="1026160"/>
          </a:xfrm>
        </p:spPr>
        <p:txBody>
          <a:bodyPr/>
          <a:lstStyle/>
          <a:p>
            <a:r>
              <a:rPr lang="fi-FI" dirty="0"/>
              <a:t>Puolittamistavoite 2018-2022</a:t>
            </a:r>
          </a:p>
        </p:txBody>
      </p:sp>
      <p:sp>
        <p:nvSpPr>
          <p:cNvPr id="3" name="Sisällön paikkamerkki 2">
            <a:extLst>
              <a:ext uri="{FF2B5EF4-FFF2-40B4-BE49-F238E27FC236}">
                <a16:creationId xmlns:a16="http://schemas.microsoft.com/office/drawing/2014/main" id="{58C1B60B-FEEA-37EF-029C-42B479FBA0BC}"/>
              </a:ext>
            </a:extLst>
          </p:cNvPr>
          <p:cNvSpPr>
            <a:spLocks noGrp="1"/>
          </p:cNvSpPr>
          <p:nvPr>
            <p:ph idx="14"/>
          </p:nvPr>
        </p:nvSpPr>
        <p:spPr>
          <a:xfrm>
            <a:off x="1176350" y="1295399"/>
            <a:ext cx="10154587" cy="4399280"/>
          </a:xfrm>
        </p:spPr>
        <p:txBody>
          <a:bodyPr/>
          <a:lstStyle/>
          <a:p>
            <a:r>
              <a:rPr lang="fi-FI" dirty="0"/>
              <a:t>			2018			2022 </a:t>
            </a:r>
            <a:r>
              <a:rPr lang="fi-FI" dirty="0" err="1"/>
              <a:t>tot</a:t>
            </a:r>
            <a:r>
              <a:rPr lang="fi-FI" dirty="0"/>
              <a:t>	2022 </a:t>
            </a:r>
            <a:r>
              <a:rPr lang="fi-FI" dirty="0" err="1"/>
              <a:t>tav</a:t>
            </a:r>
            <a:endParaRPr lang="fi-FI" dirty="0"/>
          </a:p>
          <a:p>
            <a:r>
              <a:rPr lang="fi-FI" dirty="0"/>
              <a:t>Koko maa		5482			4114		2741</a:t>
            </a:r>
          </a:p>
          <a:p>
            <a:r>
              <a:rPr lang="fi-FI" dirty="0"/>
              <a:t>Helsinki			2114 			1135		1057	</a:t>
            </a:r>
          </a:p>
          <a:p>
            <a:r>
              <a:rPr lang="fi-FI" dirty="0"/>
              <a:t>Espoo			658			434		329</a:t>
            </a:r>
          </a:p>
          <a:p>
            <a:r>
              <a:rPr lang="fi-FI" dirty="0"/>
              <a:t>Vantaa			246			291		123</a:t>
            </a:r>
          </a:p>
          <a:p>
            <a:r>
              <a:rPr lang="fi-FI" dirty="0"/>
              <a:t>Turku			504			394		252</a:t>
            </a:r>
          </a:p>
          <a:p>
            <a:r>
              <a:rPr lang="fi-FI" dirty="0"/>
              <a:t>Tampere		254			330		127</a:t>
            </a:r>
          </a:p>
          <a:p>
            <a:r>
              <a:rPr lang="fi-FI" dirty="0"/>
              <a:t>Jyväskylä		204			106		102</a:t>
            </a:r>
          </a:p>
          <a:p>
            <a:r>
              <a:rPr lang="fi-FI" dirty="0"/>
              <a:t>Oulu			 94			123		 47</a:t>
            </a:r>
          </a:p>
          <a:p>
            <a:r>
              <a:rPr lang="fi-FI" dirty="0"/>
              <a:t>Kuopio			126			127		 63</a:t>
            </a:r>
          </a:p>
          <a:p>
            <a:r>
              <a:rPr lang="fi-FI" dirty="0"/>
              <a:t>Lahti			 16			100		  8</a:t>
            </a:r>
          </a:p>
          <a:p>
            <a:r>
              <a:rPr lang="fi-FI" dirty="0"/>
              <a:t>Pori			 82			 55	  	41</a:t>
            </a:r>
          </a:p>
          <a:p>
            <a:r>
              <a:rPr lang="fi-FI" dirty="0"/>
              <a:t>Joensuu		 56			 95		 28</a:t>
            </a:r>
          </a:p>
          <a:p>
            <a:endParaRPr lang="fi-FI" dirty="0"/>
          </a:p>
          <a:p>
            <a:r>
              <a:rPr lang="fi-FI" dirty="0"/>
              <a:t>		</a:t>
            </a:r>
          </a:p>
        </p:txBody>
      </p:sp>
    </p:spTree>
    <p:extLst>
      <p:ext uri="{BB962C8B-B14F-4D97-AF65-F5344CB8AC3E}">
        <p14:creationId xmlns:p14="http://schemas.microsoft.com/office/powerpoint/2010/main" val="216869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rmAutofit/>
          </a:bodyPr>
          <a:lstStyle/>
          <a:p>
            <a:r>
              <a:rPr lang="fi-FI" sz="4000" dirty="0">
                <a:solidFill>
                  <a:srgbClr val="FFFFFF"/>
                </a:solidFill>
                <a:latin typeface="+mn-lt"/>
              </a:rPr>
              <a:t>Tavoite</a:t>
            </a: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796246" y="2386037"/>
            <a:ext cx="9724031" cy="3683358"/>
          </a:xfrm>
        </p:spPr>
        <p:txBody>
          <a:bodyPr anchor="ctr">
            <a:noAutofit/>
          </a:bodyPr>
          <a:lstStyle/>
          <a:p>
            <a:pPr marL="828040">
              <a:lnSpc>
                <a:spcPct val="107000"/>
              </a:lnSpc>
              <a:spcAft>
                <a:spcPts val="800"/>
              </a:spcAft>
            </a:pPr>
            <a:r>
              <a:rPr lang="fi-FI" sz="2000" i="1" dirty="0">
                <a:effectLst/>
                <a:latin typeface="Calibri" panose="020F0502020204030204" pitchFamily="34" charset="0"/>
                <a:ea typeface="Calibri" panose="020F0502020204030204" pitchFamily="34" charset="0"/>
                <a:cs typeface="Times New Roman" panose="02020603050405020304" pitchFamily="18" charset="0"/>
              </a:rPr>
              <a:t>Asunnottomuus on Suomesta tosiasiallisesti poistettu, kun vuosittaisen poikkileikkaustilaston mukaan asunnottomia on vähemmän kuin 300. Tästä määrästä enintään 100 tilapäisessä asumisratkaisussa, (joka on kestänyt alle kuukauden) ja enintään 200 tilapäisesti sukulaisten tai tuttavien luona olosuhteiden pakosta (oman asunnon puute) vuoksi asuvia.</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828040">
              <a:lnSpc>
                <a:spcPct val="107000"/>
              </a:lnSpc>
              <a:spcAft>
                <a:spcPts val="800"/>
              </a:spcAft>
            </a:pPr>
            <a:r>
              <a:rPr lang="fi-FI" sz="2000" i="1" dirty="0">
                <a:effectLst/>
                <a:latin typeface="Calibri" panose="020F0502020204030204" pitchFamily="34" charset="0"/>
                <a:ea typeface="Calibri" panose="020F0502020204030204" pitchFamily="34" charset="0"/>
                <a:cs typeface="Times New Roman" panose="02020603050405020304" pitchFamily="18" charset="0"/>
              </a:rPr>
              <a:t>Määrittelyn mukaan Suomessa ei tässä tilanteessa enää ole ulkona asuvia eikä laitoksista kotiuteta ketään asunnottomina. Lisäksi asumisaika kaikissa tilapäisissä asumisratkaisuissa, mukaan lukien nykyiset ensisuojat, hätämajoitukset, asuntolat tai määräaikaisiin vuokrasopimuksiin perustuvat, on enintään yksi kuukausi, minkä jälkeen pysyvä asumisratkaisu on järjestettävä.</a:t>
            </a:r>
            <a:endParaRPr lang="fi-FI"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fi-FI" sz="2000" u="sng" dirty="0"/>
          </a:p>
        </p:txBody>
      </p:sp>
    </p:spTree>
    <p:extLst>
      <p:ext uri="{BB962C8B-B14F-4D97-AF65-F5344CB8AC3E}">
        <p14:creationId xmlns:p14="http://schemas.microsoft.com/office/powerpoint/2010/main" val="3533349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Kansallinen ohjelma asunnottomuuden poistamiseksi vuoteen 2027 mennessä</a:t>
            </a:r>
            <a:endParaRPr lang="fi-FI" sz="4000" dirty="0">
              <a:solidFill>
                <a:schemeClr val="bg1"/>
              </a:solidFill>
              <a:latin typeface="+mn-lt"/>
            </a:endParaRP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2529875"/>
            <a:ext cx="9724031" cy="3683358"/>
          </a:xfrm>
        </p:spPr>
        <p:txBody>
          <a:bodyPr anchor="ctr">
            <a:no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Valtioneuvoston periaatepäätökseen perustuen käynnistetään viipymättä valtakunnallinen ohjelma, jonka tavoitteena on poistaa asunnottomuus nykymuodossa vuoteen 2027 mennessä ja rakentaa samalla tehokas asunnottomuuden ennaltaehkäisyn kokonaisuus.</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Kokonaisuus pitää sisällään 3600 asunnon tai asunto/hoitopaikan osoittamisen asunnottomille tai asunnottomuuden riskiryhmille.</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Ohjelma ei tähtää ainoastaan asunnottomuuden poistamiseen vaan myös asunnon saaneiden asukkaiden nykyistä parempaan integrointiin yhteiskuntaan kuntouttavien palvelujen sekä työmahdollisuuksien tarjoamisen avulla.</a:t>
            </a:r>
          </a:p>
          <a:p>
            <a:r>
              <a:rPr lang="fi-FI" sz="1800" dirty="0">
                <a:latin typeface="Calibri" panose="020F0502020204030204" pitchFamily="34" charset="0"/>
                <a:ea typeface="Calibri" panose="020F0502020204030204" pitchFamily="34" charset="0"/>
                <a:cs typeface="Times New Roman" panose="02020603050405020304" pitchFamily="18" charset="0"/>
              </a:rPr>
              <a:t>Ympäristöministeriön koordinoima, ohjelmajohtaja </a:t>
            </a:r>
            <a:r>
              <a:rPr lang="fi-FI" sz="1800" dirty="0" err="1">
                <a:latin typeface="Calibri" panose="020F0502020204030204" pitchFamily="34" charset="0"/>
                <a:ea typeface="Calibri" panose="020F0502020204030204" pitchFamily="34" charset="0"/>
                <a:cs typeface="Times New Roman" panose="02020603050405020304" pitchFamily="18" charset="0"/>
              </a:rPr>
              <a:t>ARAssa</a:t>
            </a:r>
            <a:endParaRPr lang="fi-FI" sz="1800" dirty="0">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Calibri" panose="020F0502020204030204" pitchFamily="34" charset="0"/>
                <a:ea typeface="Calibri" panose="020F0502020204030204" pitchFamily="34" charset="0"/>
                <a:cs typeface="Times New Roman" panose="02020603050405020304" pitchFamily="18" charset="0"/>
              </a:rPr>
              <a:t>Ohjelmaa varten perustetaan johtoryhmä, johon kutsutaan ohjelmaan osallistuvien keskeisten kaupunkien ja hyvinvointialueiden johto. </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Valtakunnallisen ohjelman toteutuksesta laaditaan erilliset sopimukset, joissa määritellään osapuolten roolit, toimenpiteet ja rahoitus. Sopimukset perustuvat hyvinvointialueiden laatimiin toteutussuunnitelmiin. .Sopimuksen allekirjoittavat ohjelman toteutukseen osallistuvat ministeriöt ja muut valtionhallinnon organisaatiot sekä ohjelmaan osallistuvat hyvinvointialueet ja kunnat.  Sopimukset yhteensovitetaan MAL-sopimusten ja niissä määriteltyjen tavoitteiden kanssa.</a:t>
            </a:r>
            <a:endParaRPr lang="fi-FI" sz="1800" dirty="0"/>
          </a:p>
          <a:p>
            <a:pPr marL="0" indent="0">
              <a:buNone/>
            </a:pPr>
            <a:endParaRPr lang="fi-FI" sz="1800" u="sng" dirty="0"/>
          </a:p>
        </p:txBody>
      </p:sp>
    </p:spTree>
    <p:extLst>
      <p:ext uri="{BB962C8B-B14F-4D97-AF65-F5344CB8AC3E}">
        <p14:creationId xmlns:p14="http://schemas.microsoft.com/office/powerpoint/2010/main" val="2740995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Ohjelman rahoitus</a:t>
            </a:r>
            <a:endParaRPr lang="fi-FI" sz="4000" dirty="0">
              <a:solidFill>
                <a:schemeClr val="bg1"/>
              </a:solidFill>
              <a:latin typeface="+mn-lt"/>
            </a:endParaRP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2529875"/>
            <a:ext cx="9724031" cy="3683358"/>
          </a:xfrm>
        </p:spPr>
        <p:txBody>
          <a:bodyPr anchor="ctr">
            <a:noAutofit/>
          </a:bodyPr>
          <a:lstStyle/>
          <a:p>
            <a:r>
              <a:rPr lang="fi-FI" sz="1800" dirty="0">
                <a:effectLst/>
                <a:latin typeface="Calibri" panose="020F0502020204030204" pitchFamily="34" charset="0"/>
                <a:ea typeface="Calibri" panose="020F0502020204030204" pitchFamily="34" charset="0"/>
                <a:cs typeface="Times New Roman" panose="02020603050405020304" pitchFamily="18" charset="0"/>
              </a:rPr>
              <a:t>Hyvinvointialueille osoitetaan ohjelmakaudelle 36 M€ kohdennettu lisärahoitus ohjelman toteutukseen. Rahoitusta myönnetään hakemusten perusteella ja edellytyksenä on, että hyvinvointialue yhdessä alueen kuntien kanssa on laatinut toteuttamissuunnitelman asunnottomuuden poistamisesta.  Myönnettävän rahoituksen määrä on sidoksissa hyvinvointialueen ja sen kuntien sitoumukseen pitkäaikaisasunnottomille osoitettavista asunnoista. Rahoituksen tarkempi käyttötarkoitus täsmennetään hyvinvointialueen ja valtion välisessä toteuttamis- ja rahoitussopimuksessa.</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Erityisryhmien investointiavustusten tarpeeksi arvioidaan 10 M€ vuodessa.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ARAn</a:t>
            </a:r>
            <a:r>
              <a:rPr lang="fi-FI" sz="1800" dirty="0">
                <a:effectLst/>
                <a:latin typeface="Calibri" panose="020F0502020204030204" pitchFamily="34" charset="0"/>
                <a:ea typeface="Calibri" panose="020F0502020204030204" pitchFamily="34" charset="0"/>
                <a:cs typeface="Times New Roman" panose="02020603050405020304" pitchFamily="18" charset="0"/>
              </a:rPr>
              <a:t> myöntämisvaltuuksien nykyinen taso mahdollistaa tämän. Investointiavustuksella voidaan toteuttaa noin 400 palveluasuntoa/ tuetun asumisen asuntoa ohjelmakaudella. Investointiavustusta myönnetään ensisijaisesti olemassa olevien kiinteistöjen hankinta- ja peruskorjaamiseen.</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Hajasijoitettujen asuntojen hankintaan osoitetaan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STEAn</a:t>
            </a:r>
            <a:r>
              <a:rPr lang="fi-FI" sz="1800" dirty="0">
                <a:effectLst/>
                <a:latin typeface="Calibri" panose="020F0502020204030204" pitchFamily="34" charset="0"/>
                <a:ea typeface="Calibri" panose="020F0502020204030204" pitchFamily="34" charset="0"/>
                <a:cs typeface="Times New Roman" panose="02020603050405020304" pitchFamily="18" charset="0"/>
              </a:rPr>
              <a:t>/</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ARAn</a:t>
            </a:r>
            <a:r>
              <a:rPr lang="fi-FI" sz="1800" dirty="0">
                <a:effectLst/>
                <a:latin typeface="Calibri" panose="020F0502020204030204" pitchFamily="34" charset="0"/>
                <a:ea typeface="Calibri" panose="020F0502020204030204" pitchFamily="34" charset="0"/>
                <a:cs typeface="Times New Roman" panose="02020603050405020304" pitchFamily="18" charset="0"/>
              </a:rPr>
              <a:t> investointiavustusta järjestöille 10 M€/vuosi. Tällä rahoituksella voidaan hankkia noin 130-150 asuntoa vuodessa itsenäiseen asumiseen siirtyville ja/tai kevyttä tukea tarvitseville asunnottomille.</a:t>
            </a:r>
          </a:p>
          <a:p>
            <a:r>
              <a:rPr lang="fi-FI" sz="1800" dirty="0">
                <a:effectLst/>
                <a:latin typeface="Calibri" panose="020F0502020204030204" pitchFamily="34" charset="0"/>
                <a:ea typeface="Calibri" panose="020F0502020204030204" pitchFamily="34" charset="0"/>
                <a:cs typeface="Times New Roman" panose="02020603050405020304" pitchFamily="18" charset="0"/>
              </a:rPr>
              <a:t>Ohjelman toteutukseen hyvinvointialueille osoitetaan tutkimuksellista tukea. Rahoitustarve on     350 000€ vuodessa.</a:t>
            </a:r>
          </a:p>
          <a:p>
            <a:pPr marL="0" indent="0">
              <a:buNone/>
            </a:pPr>
            <a:endParaRPr lang="fi-FI" sz="1800" u="sng" dirty="0"/>
          </a:p>
        </p:txBody>
      </p:sp>
    </p:spTree>
    <p:extLst>
      <p:ext uri="{BB962C8B-B14F-4D97-AF65-F5344CB8AC3E}">
        <p14:creationId xmlns:p14="http://schemas.microsoft.com/office/powerpoint/2010/main" val="1628060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Tarvittavat toimenpiteet asunnottomuuden poistamiseksi</a:t>
            </a:r>
            <a:endParaRPr lang="fi-FI" sz="4000" dirty="0">
              <a:solidFill>
                <a:schemeClr val="bg1"/>
              </a:solidFill>
              <a:latin typeface="+mn-lt"/>
            </a:endParaRP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2529875"/>
            <a:ext cx="9724031" cy="3683358"/>
          </a:xfrm>
        </p:spPr>
        <p:txBody>
          <a:bodyPr anchor="ctr">
            <a:noAutofit/>
          </a:bodyPr>
          <a:lstStyle/>
          <a:p>
            <a:pPr marL="0" indent="0">
              <a:buNone/>
            </a:pPr>
            <a:endParaRPr lang="fi-FI"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fi-FI" sz="1800" dirty="0">
                <a:effectLst/>
                <a:latin typeface="Calibri" panose="020F0502020204030204" pitchFamily="34" charset="0"/>
                <a:ea typeface="Calibri" panose="020F0502020204030204" pitchFamily="34" charset="0"/>
                <a:cs typeface="Times New Roman" panose="02020603050405020304" pitchFamily="18" charset="0"/>
              </a:rPr>
              <a:t>Ohjelmakaudella tilapäistä asumista ei lisätä ja sen käyttö rajataan enintään yhteen kuukauteen. Tilapäisellä asumisella tässä tarkoitetaan ensisuoja- hätämajoitus- kriisiasumista, asunnottomille järjestettyä määräaikaista vuokrasopimukseen perustuvaa asumista sekä ns. arvioivaa asumista.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Nykyiset ensisuojat korvataan asumispäivystyksillä.</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Nopean asuttamisen malli otetaan käyttöön valtakunnallisesti.</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Moniammatillisen liikkuvan tuen käyttöönotto ja vakiinnuttaminen hyvinvointialueilla</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Ohjelmaan osallistuvien hyvinvointialueiden ja Verkostokehittäjien yhteisenä prosessina tuotetaan kattava kuvaus moniammatillisen liikkuvan tuen vaihtoehtoisista toimintamalleista. Kehittämistyö perustuu professori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Annalisa</a:t>
            </a:r>
            <a:r>
              <a:rPr lang="fi-FI" sz="1800" dirty="0">
                <a:effectLst/>
                <a:latin typeface="Calibri" panose="020F0502020204030204" pitchFamily="34" charset="0"/>
                <a:ea typeface="Calibri" panose="020F0502020204030204" pitchFamily="34" charset="0"/>
                <a:cs typeface="Times New Roman" panose="02020603050405020304" pitchFamily="18" charset="0"/>
              </a:rPr>
              <a:t>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Sanninon</a:t>
            </a:r>
            <a:r>
              <a:rPr lang="fi-FI" sz="1800" dirty="0">
                <a:effectLst/>
                <a:latin typeface="Calibri" panose="020F0502020204030204" pitchFamily="34" charset="0"/>
                <a:ea typeface="Calibri" panose="020F0502020204030204" pitchFamily="34" charset="0"/>
                <a:cs typeface="Times New Roman" panose="02020603050405020304" pitchFamily="18" charset="0"/>
              </a:rPr>
              <a:t> tutkijaryhmän Nopsajalka-mallinnukseen.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Hyvinvointialueilla vakiinnutetaan kehittämistyön tuloksena luodut alueellisesti sovellettavat moniammatillisen liikkuvan tuen mallit.</a:t>
            </a:r>
          </a:p>
          <a:p>
            <a:pPr marL="0" indent="0">
              <a:buNone/>
            </a:pPr>
            <a:endParaRPr lang="fi-FI" sz="1800" u="sng" dirty="0"/>
          </a:p>
        </p:txBody>
      </p:sp>
    </p:spTree>
    <p:extLst>
      <p:ext uri="{BB962C8B-B14F-4D97-AF65-F5344CB8AC3E}">
        <p14:creationId xmlns:p14="http://schemas.microsoft.com/office/powerpoint/2010/main" val="294256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Tarvittavat toimenpiteet asunnottomuuden poistamiseksi</a:t>
            </a:r>
            <a:endParaRPr lang="fi-FI" sz="4000" dirty="0">
              <a:solidFill>
                <a:schemeClr val="bg1"/>
              </a:solidFill>
              <a:latin typeface="+mn-lt"/>
            </a:endParaRP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1800410"/>
            <a:ext cx="9724031" cy="3683358"/>
          </a:xfrm>
        </p:spPr>
        <p:txBody>
          <a:bodyPr anchor="ctr">
            <a:noAutofit/>
          </a:bodyPr>
          <a:lstStyle/>
          <a:p>
            <a:pPr marL="0" indent="0">
              <a:lnSpc>
                <a:spcPct val="107000"/>
              </a:lnSpc>
              <a:spcBef>
                <a:spcPts val="0"/>
              </a:spcBef>
              <a:spcAft>
                <a:spcPts val="800"/>
              </a:spcAft>
              <a:buNone/>
            </a:pPr>
            <a:r>
              <a:rPr lang="fi-FI" sz="1800" b="1" dirty="0">
                <a:effectLst/>
                <a:latin typeface="Calibri" panose="020F0502020204030204" pitchFamily="34" charset="0"/>
                <a:ea typeface="Calibri" panose="020F0502020204030204" pitchFamily="34" charset="0"/>
                <a:cs typeface="Times New Roman" panose="02020603050405020304" pitchFamily="18" charset="0"/>
              </a:rPr>
              <a:t>Pysyvät asumisratkaisut </a:t>
            </a:r>
          </a:p>
          <a:p>
            <a:pPr>
              <a:lnSpc>
                <a:spcPct val="107000"/>
              </a:lnSpc>
              <a:spcBef>
                <a:spcPts val="0"/>
              </a:spcBef>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Asunto ensin -periaatteella toimivien tuetun asumisen yksiköiden osalta lisätarve kohdentuu intensiivistä tukea tarvitseville ryhmille, kuten huumeita käyttäville asunnottomille tai ikääntyneille pitkäaikaisasunnottomille. Erillisinä yksiköinä toteutettaessa asuntojen määrä voi olla enintään 30. Ensisijainen vaihtoehto on toteuttaa yksiköt integroituina muuhun asumiseen tai hybridihankkeina</a:t>
            </a:r>
            <a:r>
              <a:rPr lang="fi-FI" sz="20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fi-FI" sz="1800" dirty="0">
                <a:effectLst/>
                <a:latin typeface="Calibri" panose="020F0502020204030204" pitchFamily="34" charset="0"/>
                <a:ea typeface="Calibri" panose="020F0502020204030204" pitchFamily="34" charset="0"/>
                <a:cs typeface="Times New Roman" panose="02020603050405020304" pitchFamily="18" charset="0"/>
              </a:rPr>
              <a:t>Ohjelmakaudella valmistellaan lainsäädäntö, jolla turvataan asumisneuvonnan nykyinen monikanavainen rahoitus ja toteutusmuodot. </a:t>
            </a:r>
          </a:p>
          <a:p>
            <a:pPr marL="0" indent="0">
              <a:buNone/>
            </a:pPr>
            <a:endParaRPr lang="fi-FI" sz="1800" u="sng" dirty="0"/>
          </a:p>
        </p:txBody>
      </p:sp>
    </p:spTree>
    <p:extLst>
      <p:ext uri="{BB962C8B-B14F-4D97-AF65-F5344CB8AC3E}">
        <p14:creationId xmlns:p14="http://schemas.microsoft.com/office/powerpoint/2010/main" val="88485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01BF90E1-C583-F839-C364-09C69C20CBDF}"/>
              </a:ext>
            </a:extLst>
          </p:cNvPr>
          <p:cNvSpPr>
            <a:spLocks noGrp="1"/>
          </p:cNvSpPr>
          <p:nvPr>
            <p:ph type="title"/>
          </p:nvPr>
        </p:nvSpPr>
        <p:spPr>
          <a:xfrm>
            <a:off x="1371599" y="294538"/>
            <a:ext cx="9895951" cy="1033669"/>
          </a:xfrm>
        </p:spPr>
        <p:txBody>
          <a:bodyPr>
            <a:noAutofit/>
          </a:bodyPr>
          <a:lstStyle/>
          <a:p>
            <a:r>
              <a:rPr lang="fi-FI" sz="4000" dirty="0">
                <a:solidFill>
                  <a:schemeClr val="bg1"/>
                </a:solidFill>
                <a:latin typeface="+mn-lt"/>
              </a:rPr>
              <a:t>Suosituksia alueellisiin toimenpidesuunnitelmiin</a:t>
            </a:r>
          </a:p>
        </p:txBody>
      </p:sp>
      <p:sp>
        <p:nvSpPr>
          <p:cNvPr id="3" name="Sisällön paikkamerkki 2">
            <a:extLst>
              <a:ext uri="{FF2B5EF4-FFF2-40B4-BE49-F238E27FC236}">
                <a16:creationId xmlns:a16="http://schemas.microsoft.com/office/drawing/2014/main" id="{B4195338-DFB7-7CD3-9EF4-DB3F638E4577}"/>
              </a:ext>
            </a:extLst>
          </p:cNvPr>
          <p:cNvSpPr>
            <a:spLocks noGrp="1"/>
          </p:cNvSpPr>
          <p:nvPr>
            <p:ph idx="1"/>
          </p:nvPr>
        </p:nvSpPr>
        <p:spPr>
          <a:xfrm>
            <a:off x="1371599" y="1800410"/>
            <a:ext cx="9724031" cy="3683358"/>
          </a:xfrm>
        </p:spPr>
        <p:txBody>
          <a:bodyPr anchor="ctr">
            <a:noAutofit/>
          </a:bodyPr>
          <a:lstStyle/>
          <a:p>
            <a:pPr>
              <a:lnSpc>
                <a:spcPct val="150000"/>
              </a:lnSpc>
              <a:spcBef>
                <a:spcPts val="200"/>
              </a:spcBef>
            </a:pPr>
            <a:r>
              <a:rPr lang="fi-FI" sz="2000" dirty="0">
                <a:effectLst/>
                <a:ea typeface="Times New Roman" panose="02020603050405020304" pitchFamily="18" charset="0"/>
                <a:cs typeface="Times New Roman" panose="02020603050405020304" pitchFamily="18" charset="0"/>
              </a:rPr>
              <a:t>Huumeita käyttävien asunnottomuuden poistaminen</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Rikosseuraamusasiakkaiden asunnottomuuden vähentäminen ja poistaminen</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Nuorten asunnottomuuden poistaminen</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Paljon palveluja käyttävät asunnottomat</a:t>
            </a:r>
          </a:p>
          <a:p>
            <a:pPr>
              <a:lnSpc>
                <a:spcPct val="150000"/>
              </a:lnSpc>
              <a:spcBef>
                <a:spcPts val="200"/>
              </a:spcBef>
            </a:pPr>
            <a:r>
              <a:rPr lang="fi-FI" sz="2000" dirty="0">
                <a:effectLst/>
                <a:ea typeface="Times New Roman" panose="02020603050405020304" pitchFamily="18" charset="0"/>
                <a:cs typeface="Times New Roman" panose="02020603050405020304" pitchFamily="18" charset="0"/>
              </a:rPr>
              <a:t>Tyhjien asuntojen ja kiinteistöjen hyötykäyttö</a:t>
            </a:r>
          </a:p>
          <a:p>
            <a:pPr>
              <a:lnSpc>
                <a:spcPct val="150000"/>
              </a:lnSpc>
              <a:spcBef>
                <a:spcPts val="200"/>
              </a:spcBef>
            </a:pPr>
            <a:r>
              <a:rPr lang="fi-FI" sz="2000" dirty="0">
                <a:effectLst/>
                <a:ea typeface="Calibri" panose="020F0502020204030204" pitchFamily="34" charset="0"/>
                <a:cs typeface="Times New Roman" panose="02020603050405020304" pitchFamily="18" charset="0"/>
              </a:rPr>
              <a:t>Tutkimusohjelma</a:t>
            </a:r>
            <a:endParaRPr lang="fi-FI" sz="2000" dirty="0">
              <a:effectLst/>
              <a:ea typeface="Times New Roman" panose="02020603050405020304" pitchFamily="18" charset="0"/>
              <a:cs typeface="Times New Roman" panose="02020603050405020304" pitchFamily="18" charset="0"/>
            </a:endParaRPr>
          </a:p>
          <a:p>
            <a:pPr marL="0" indent="0">
              <a:buNone/>
            </a:pPr>
            <a:endParaRPr lang="fi-FI" sz="1800" u="sng" dirty="0"/>
          </a:p>
        </p:txBody>
      </p:sp>
    </p:spTree>
    <p:extLst>
      <p:ext uri="{BB962C8B-B14F-4D97-AF65-F5344CB8AC3E}">
        <p14:creationId xmlns:p14="http://schemas.microsoft.com/office/powerpoint/2010/main" val="1119794963"/>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ema">
  <a:themeElements>
    <a:clrScheme name="Y-Säätiö">
      <a:dk1>
        <a:srgbClr val="0F0F0F"/>
      </a:dk1>
      <a:lt1>
        <a:srgbClr val="FFFCF2"/>
      </a:lt1>
      <a:dk2>
        <a:srgbClr val="0F0F0F"/>
      </a:dk2>
      <a:lt2>
        <a:srgbClr val="FFFCF2"/>
      </a:lt2>
      <a:accent1>
        <a:srgbClr val="B7CDDB"/>
      </a:accent1>
      <a:accent2>
        <a:srgbClr val="537997"/>
      </a:accent2>
      <a:accent3>
        <a:srgbClr val="224565"/>
      </a:accent3>
      <a:accent4>
        <a:srgbClr val="8CD280"/>
      </a:accent4>
      <a:accent5>
        <a:srgbClr val="47885E"/>
      </a:accent5>
      <a:accent6>
        <a:srgbClr val="245847"/>
      </a:accent6>
      <a:hlink>
        <a:srgbClr val="89A9C0"/>
      </a:hlink>
      <a:folHlink>
        <a:srgbClr val="47885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sz="2400" dirty="0" err="1"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230102_Y-Säätiö_PowerPoint-pohja" id="{6703190E-A288-894E-BA55-5C50F462DB29}" vid="{B0B36E2C-5BAE-F742-8D5E-BFE49E0D0E6E}"/>
    </a:ext>
  </a:extLst>
</a:theme>
</file>

<file path=ppt/theme/theme3.xml><?xml version="1.0" encoding="utf-8"?>
<a:theme xmlns:a="http://schemas.openxmlformats.org/drawingml/2006/main" name="White">
  <a:themeElements>
    <a:clrScheme name="Tampere University">
      <a:dk1>
        <a:sysClr val="windowText" lastClr="000000"/>
      </a:dk1>
      <a:lt1>
        <a:sysClr val="window" lastClr="FFFFFF"/>
      </a:lt1>
      <a:dk2>
        <a:srgbClr val="4E008E"/>
      </a:dk2>
      <a:lt2>
        <a:srgbClr val="FFFFFF"/>
      </a:lt2>
      <a:accent1>
        <a:srgbClr val="433595"/>
      </a:accent1>
      <a:accent2>
        <a:srgbClr val="81CBF2"/>
      </a:accent2>
      <a:accent3>
        <a:srgbClr val="F7A3C7"/>
      </a:accent3>
      <a:accent4>
        <a:srgbClr val="FFDAA3"/>
      </a:accent4>
      <a:accent5>
        <a:srgbClr val="F2F2F2"/>
      </a:accent5>
      <a:accent6>
        <a:srgbClr val="D8D8D8"/>
      </a:accent6>
      <a:hlink>
        <a:srgbClr val="BFBFBF"/>
      </a:hlink>
      <a:folHlink>
        <a:srgbClr val="A5A5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D76B554-6765-41BB-AE7A-94E6352E1BC0}" vid="{05333D81-86FD-427B-950B-B7DDFB50D7C3}"/>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832</Words>
  <Application>Microsoft Office PowerPoint</Application>
  <PresentationFormat>Laajakuva</PresentationFormat>
  <Paragraphs>76</Paragraphs>
  <Slides>11</Slides>
  <Notes>0</Notes>
  <HiddenSlides>0</HiddenSlides>
  <MMClips>0</MMClips>
  <ScaleCrop>false</ScaleCrop>
  <HeadingPairs>
    <vt:vector size="6" baseType="variant">
      <vt:variant>
        <vt:lpstr>Käytetyt fontit</vt:lpstr>
      </vt:variant>
      <vt:variant>
        <vt:i4>6</vt:i4>
      </vt:variant>
      <vt:variant>
        <vt:lpstr>Teema</vt:lpstr>
      </vt:variant>
      <vt:variant>
        <vt:i4>3</vt:i4>
      </vt:variant>
      <vt:variant>
        <vt:lpstr>Dian otsikot</vt:lpstr>
      </vt:variant>
      <vt:variant>
        <vt:i4>11</vt:i4>
      </vt:variant>
    </vt:vector>
  </HeadingPairs>
  <TitlesOfParts>
    <vt:vector size="20" baseType="lpstr">
      <vt:lpstr>Arial</vt:lpstr>
      <vt:lpstr>Calibri</vt:lpstr>
      <vt:lpstr>Calibri Light</vt:lpstr>
      <vt:lpstr>Dosis</vt:lpstr>
      <vt:lpstr>Open Sans</vt:lpstr>
      <vt:lpstr>Open Sans light</vt:lpstr>
      <vt:lpstr>Office-teema</vt:lpstr>
      <vt:lpstr>1_Office-teema</vt:lpstr>
      <vt:lpstr>White</vt:lpstr>
      <vt:lpstr>Asunnottomuuden poistaminen vuoteen 2027 mennessä Helsinki 24.5.2023 Juha Kaakinen, Työelämäprofessori </vt:lpstr>
      <vt:lpstr>Tilastojen kertomaa</vt:lpstr>
      <vt:lpstr>Puolittamistavoite 2018-2022</vt:lpstr>
      <vt:lpstr>Tavoite</vt:lpstr>
      <vt:lpstr>Kansallinen ohjelma asunnottomuuden poistamiseksi vuoteen 2027 mennessä</vt:lpstr>
      <vt:lpstr>Ohjelman rahoitus</vt:lpstr>
      <vt:lpstr>Tarvittavat toimenpiteet asunnottomuuden poistamiseksi</vt:lpstr>
      <vt:lpstr>Tarvittavat toimenpiteet asunnottomuuden poistamiseksi</vt:lpstr>
      <vt:lpstr>Suosituksia alueellisiin toimenpidesuunnitelmiin</vt:lpstr>
      <vt:lpstr>Ennaltaehkäisy</vt:lpstr>
      <vt:lpstr>Keskeiset haasteet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Peter Fredriksson</dc:creator>
  <cp:lastModifiedBy>Ana-Elisa Lopez</cp:lastModifiedBy>
  <cp:revision>26</cp:revision>
  <dcterms:created xsi:type="dcterms:W3CDTF">2021-02-10T15:26:16Z</dcterms:created>
  <dcterms:modified xsi:type="dcterms:W3CDTF">2023-05-24T05:09:42Z</dcterms:modified>
</cp:coreProperties>
</file>