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  <p:sldMasterId id="2147483669" r:id="rId5"/>
    <p:sldMasterId id="2147483671" r:id="rId6"/>
    <p:sldMasterId id="2147483684" r:id="rId7"/>
    <p:sldMasterId id="2147483648" r:id="rId8"/>
  </p:sldMasterIdLst>
  <p:notesMasterIdLst>
    <p:notesMasterId r:id="rId20"/>
  </p:notesMasterIdLst>
  <p:handoutMasterIdLst>
    <p:handoutMasterId r:id="rId21"/>
  </p:handoutMasterIdLst>
  <p:sldIdLst>
    <p:sldId id="256" r:id="rId9"/>
    <p:sldId id="382" r:id="rId10"/>
    <p:sldId id="376" r:id="rId11"/>
    <p:sldId id="375" r:id="rId12"/>
    <p:sldId id="305" r:id="rId13"/>
    <p:sldId id="312" r:id="rId14"/>
    <p:sldId id="270" r:id="rId15"/>
    <p:sldId id="361" r:id="rId16"/>
    <p:sldId id="267" r:id="rId17"/>
    <p:sldId id="258" r:id="rId18"/>
    <p:sldId id="294" r:id="rId19"/>
  </p:sldIdLst>
  <p:sldSz cx="12192000" cy="6858000"/>
  <p:notesSz cx="6858000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95" userDrawn="1">
          <p15:clr>
            <a:srgbClr val="A4A3A4"/>
          </p15:clr>
        </p15:guide>
        <p15:guide id="2" pos="1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3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17" d="100"/>
          <a:sy n="17" d="100"/>
        </p:scale>
        <p:origin x="2920" y="16"/>
      </p:cViewPr>
      <p:guideLst>
        <p:guide orient="horz" pos="595"/>
        <p:guide pos="143"/>
      </p:guideLst>
    </p:cSldViewPr>
  </p:slideViewPr>
  <p:outlineViewPr>
    <p:cViewPr>
      <p:scale>
        <a:sx n="33" d="100"/>
        <a:sy n="33" d="100"/>
      </p:scale>
      <p:origin x="0" y="-1015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251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Taul1!$B$1:$G$1</c:f>
              <c:strCache>
                <c:ptCount val="6"/>
                <c:pt idx="0">
                  <c:v>Ryöstö</c:v>
                </c:pt>
                <c:pt idx="1">
                  <c:v>Omaisuusrikos</c:v>
                </c:pt>
                <c:pt idx="2">
                  <c:v>Väkivalta</c:v>
                </c:pt>
                <c:pt idx="3">
                  <c:v>Liikennejuopumus</c:v>
                </c:pt>
                <c:pt idx="4">
                  <c:v>Huumausainerikos</c:v>
                </c:pt>
                <c:pt idx="5">
                  <c:v>Muu</c:v>
                </c:pt>
              </c:strCache>
            </c:strRef>
          </c:cat>
          <c:val>
            <c:numRef>
              <c:f>Taul1!$B$2:$G$2</c:f>
              <c:numCache>
                <c:formatCode>General</c:formatCode>
                <c:ptCount val="6"/>
                <c:pt idx="0">
                  <c:v>7</c:v>
                </c:pt>
                <c:pt idx="1">
                  <c:v>20</c:v>
                </c:pt>
                <c:pt idx="2">
                  <c:v>41</c:v>
                </c:pt>
                <c:pt idx="3">
                  <c:v>9</c:v>
                </c:pt>
                <c:pt idx="4">
                  <c:v>18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82-49FA-94A2-785257790F34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Taul1!$B$1:$G$1</c:f>
              <c:strCache>
                <c:ptCount val="6"/>
                <c:pt idx="0">
                  <c:v>Ryöstö</c:v>
                </c:pt>
                <c:pt idx="1">
                  <c:v>Omaisuusrikos</c:v>
                </c:pt>
                <c:pt idx="2">
                  <c:v>Väkivalta</c:v>
                </c:pt>
                <c:pt idx="3">
                  <c:v>Liikennejuopumus</c:v>
                </c:pt>
                <c:pt idx="4">
                  <c:v>Huumausainerikos</c:v>
                </c:pt>
                <c:pt idx="5">
                  <c:v>Muu</c:v>
                </c:pt>
              </c:strCache>
            </c:strRef>
          </c:cat>
          <c:val>
            <c:numRef>
              <c:f>Taul1!$B$3:$G$3</c:f>
              <c:numCache>
                <c:formatCode>General</c:formatCode>
                <c:ptCount val="6"/>
                <c:pt idx="0">
                  <c:v>9</c:v>
                </c:pt>
                <c:pt idx="1">
                  <c:v>19</c:v>
                </c:pt>
                <c:pt idx="2">
                  <c:v>38</c:v>
                </c:pt>
                <c:pt idx="3">
                  <c:v>8</c:v>
                </c:pt>
                <c:pt idx="4">
                  <c:v>19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82-49FA-94A2-785257790F34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Taul1!$B$1:$G$1</c:f>
              <c:strCache>
                <c:ptCount val="6"/>
                <c:pt idx="0">
                  <c:v>Ryöstö</c:v>
                </c:pt>
                <c:pt idx="1">
                  <c:v>Omaisuusrikos</c:v>
                </c:pt>
                <c:pt idx="2">
                  <c:v>Väkivalta</c:v>
                </c:pt>
                <c:pt idx="3">
                  <c:v>Liikennejuopumus</c:v>
                </c:pt>
                <c:pt idx="4">
                  <c:v>Huumausainerikos</c:v>
                </c:pt>
                <c:pt idx="5">
                  <c:v>Muu</c:v>
                </c:pt>
              </c:strCache>
            </c:strRef>
          </c:cat>
          <c:val>
            <c:numRef>
              <c:f>Taul1!$B$4:$G$4</c:f>
              <c:numCache>
                <c:formatCode>General</c:formatCode>
                <c:ptCount val="6"/>
                <c:pt idx="0">
                  <c:v>9</c:v>
                </c:pt>
                <c:pt idx="1">
                  <c:v>18</c:v>
                </c:pt>
                <c:pt idx="2">
                  <c:v>37</c:v>
                </c:pt>
                <c:pt idx="3">
                  <c:v>8</c:v>
                </c:pt>
                <c:pt idx="4">
                  <c:v>21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82-49FA-94A2-785257790F34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Taul1!$B$1:$G$1</c:f>
              <c:strCache>
                <c:ptCount val="6"/>
                <c:pt idx="0">
                  <c:v>Ryöstö</c:v>
                </c:pt>
                <c:pt idx="1">
                  <c:v>Omaisuusrikos</c:v>
                </c:pt>
                <c:pt idx="2">
                  <c:v>Väkivalta</c:v>
                </c:pt>
                <c:pt idx="3">
                  <c:v>Liikennejuopumus</c:v>
                </c:pt>
                <c:pt idx="4">
                  <c:v>Huumausainerikos</c:v>
                </c:pt>
                <c:pt idx="5">
                  <c:v>Muu</c:v>
                </c:pt>
              </c:strCache>
            </c:strRef>
          </c:cat>
          <c:val>
            <c:numRef>
              <c:f>Taul1!$B$5:$G$5</c:f>
              <c:numCache>
                <c:formatCode>General</c:formatCode>
                <c:ptCount val="6"/>
                <c:pt idx="0">
                  <c:v>9</c:v>
                </c:pt>
                <c:pt idx="1">
                  <c:v>14</c:v>
                </c:pt>
                <c:pt idx="2">
                  <c:v>37</c:v>
                </c:pt>
                <c:pt idx="3">
                  <c:v>8</c:v>
                </c:pt>
                <c:pt idx="4">
                  <c:v>22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82-49FA-94A2-785257790F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684306496"/>
        <c:axId val="684315680"/>
      </c:barChart>
      <c:catAx>
        <c:axId val="684306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84315680"/>
        <c:crosses val="autoZero"/>
        <c:auto val="1"/>
        <c:lblAlgn val="ctr"/>
        <c:lblOffset val="100"/>
        <c:noMultiLvlLbl val="0"/>
      </c:catAx>
      <c:valAx>
        <c:axId val="684315680"/>
        <c:scaling>
          <c:orientation val="minMax"/>
          <c:max val="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 sz="1600" dirty="0"/>
                  <a:t>Prosenttia</a:t>
                </a:r>
              </a:p>
            </c:rich>
          </c:tx>
          <c:layout>
            <c:manualLayout>
              <c:xMode val="edge"/>
              <c:yMode val="edge"/>
              <c:x val="0"/>
              <c:y val="0.327037532227719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8430649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757281553398057E-2"/>
          <c:y val="0.89696785951278313"/>
          <c:w val="0.4275849514563107"/>
          <c:h val="8.33034079702525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6441655005326"/>
          <c:y val="0.1273176275398375"/>
          <c:w val="0.80201100691326055"/>
          <c:h val="0.76426932651835744"/>
        </c:manualLayout>
      </c:layout>
      <c:barChart>
        <c:barDir val="bar"/>
        <c:grouping val="clustered"/>
        <c:varyColors val="0"/>
        <c:ser>
          <c:idx val="2"/>
          <c:order val="0"/>
          <c:tx>
            <c:strRef>
              <c:f>Taul1!$A$3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Taul1!$B$1:$H$1</c:f>
              <c:strCache>
                <c:ptCount val="7"/>
                <c:pt idx="0">
                  <c:v>alle 3 kk</c:v>
                </c:pt>
                <c:pt idx="1">
                  <c:v>3 kk alle 6 kk</c:v>
                </c:pt>
                <c:pt idx="2">
                  <c:v>6 kk alle 1 v</c:v>
                </c:pt>
                <c:pt idx="3">
                  <c:v>1 v alle 2 v</c:v>
                </c:pt>
                <c:pt idx="4">
                  <c:v>2 v alle 4 v</c:v>
                </c:pt>
                <c:pt idx="5">
                  <c:v>4 v alle 8 v</c:v>
                </c:pt>
                <c:pt idx="6">
                  <c:v>8 v tai enemmän</c:v>
                </c:pt>
              </c:strCache>
            </c:strRef>
          </c:cat>
          <c:val>
            <c:numRef>
              <c:f>Taul1!$B$3:$H$3</c:f>
              <c:numCache>
                <c:formatCode>0</c:formatCode>
                <c:ptCount val="7"/>
                <c:pt idx="0">
                  <c:v>8</c:v>
                </c:pt>
                <c:pt idx="1">
                  <c:v>10</c:v>
                </c:pt>
                <c:pt idx="2">
                  <c:v>17</c:v>
                </c:pt>
                <c:pt idx="3">
                  <c:v>30</c:v>
                </c:pt>
                <c:pt idx="4">
                  <c:v>19</c:v>
                </c:pt>
                <c:pt idx="5">
                  <c:v>8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D4-48E6-AE95-BCF1E18689C7}"/>
            </c:ext>
          </c:extLst>
        </c:ser>
        <c:ser>
          <c:idx val="1"/>
          <c:order val="1"/>
          <c:tx>
            <c:strRef>
              <c:f>Taul1!$A$2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Taul1!$B$1:$H$1</c:f>
              <c:strCache>
                <c:ptCount val="7"/>
                <c:pt idx="0">
                  <c:v>alle 3 kk</c:v>
                </c:pt>
                <c:pt idx="1">
                  <c:v>3 kk alle 6 kk</c:v>
                </c:pt>
                <c:pt idx="2">
                  <c:v>6 kk alle 1 v</c:v>
                </c:pt>
                <c:pt idx="3">
                  <c:v>1 v alle 2 v</c:v>
                </c:pt>
                <c:pt idx="4">
                  <c:v>2 v alle 4 v</c:v>
                </c:pt>
                <c:pt idx="5">
                  <c:v>4 v alle 8 v</c:v>
                </c:pt>
                <c:pt idx="6">
                  <c:v>8 v tai enemmän</c:v>
                </c:pt>
              </c:strCache>
            </c:strRef>
          </c:cat>
          <c:val>
            <c:numRef>
              <c:f>Taul1!$B$2:$H$2</c:f>
              <c:numCache>
                <c:formatCode>#,##0</c:formatCode>
                <c:ptCount val="7"/>
                <c:pt idx="0" formatCode="0">
                  <c:v>8</c:v>
                </c:pt>
                <c:pt idx="1">
                  <c:v>9</c:v>
                </c:pt>
                <c:pt idx="2">
                  <c:v>15</c:v>
                </c:pt>
                <c:pt idx="3">
                  <c:v>26</c:v>
                </c:pt>
                <c:pt idx="4">
                  <c:v>20</c:v>
                </c:pt>
                <c:pt idx="5">
                  <c:v>12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D4-48E6-AE95-BCF1E18689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622656440"/>
        <c:axId val="622658408"/>
      </c:barChart>
      <c:catAx>
        <c:axId val="6226564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22658408"/>
        <c:crosses val="autoZero"/>
        <c:auto val="1"/>
        <c:lblAlgn val="ctr"/>
        <c:lblOffset val="100"/>
        <c:noMultiLvlLbl val="0"/>
      </c:catAx>
      <c:valAx>
        <c:axId val="62265840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 sz="1600" dirty="0"/>
                  <a:t>%</a:t>
                </a:r>
              </a:p>
            </c:rich>
          </c:tx>
          <c:layout>
            <c:manualLayout>
              <c:xMode val="edge"/>
              <c:yMode val="edge"/>
              <c:x val="0.12780749389084986"/>
              <c:y val="4.353459800769225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0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22656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453528686898223"/>
          <c:y val="0.91057464135476218"/>
          <c:w val="0.18440422732304348"/>
          <c:h val="7.23020709740049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AB7A4B66-E338-4E0E-8C35-8871832965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6F4F42E-F1CF-497F-938B-A2AA71923D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D395C-D02C-4C38-898C-EBF3AE10EEAF}" type="datetimeFigureOut">
              <a:rPr lang="fi-FI" smtClean="0"/>
              <a:t>29.11.2023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6666A7A-DF2F-4249-AF0C-A2525DBD20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D86C946-4DBC-4A7F-8ACD-79D432EB9C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06B12-AD53-46FE-AB3E-DF6E1A5BBE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1373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174BF-C639-4F7C-AC08-34A02D0424E7}" type="datetimeFigureOut">
              <a:rPr lang="fi-FI" smtClean="0"/>
              <a:t>29.11.2023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E9C2B-891F-43EE-AEE4-E8ABA4ACF1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258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E9C2B-891F-43EE-AEE4-E8ABA4ACF127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8542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Valtakunnallisen tason yhteistyötä </a:t>
            </a:r>
            <a:r>
              <a:rPr lang="fi-FI" dirty="0" err="1"/>
              <a:t>STM:n</a:t>
            </a:r>
            <a:r>
              <a:rPr lang="fi-FI" dirty="0"/>
              <a:t> hankkeissa sekä yhteistyö </a:t>
            </a:r>
            <a:r>
              <a:rPr lang="fi-FI" dirty="0" err="1"/>
              <a:t>ARA:n</a:t>
            </a:r>
            <a:r>
              <a:rPr lang="fi-FI" dirty="0"/>
              <a:t> ja Y-säätiön kanssa sekä </a:t>
            </a:r>
            <a:r>
              <a:rPr lang="fi-FI"/>
              <a:t>VAT-verkoston kumppanuus</a:t>
            </a:r>
          </a:p>
          <a:p>
            <a:r>
              <a:rPr lang="fi-FI"/>
              <a:t>Asunto </a:t>
            </a:r>
            <a:r>
              <a:rPr lang="fi-FI" dirty="0"/>
              <a:t>ensin periaate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E9C2B-891F-43EE-AEE4-E8ABA4ACF127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9715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E9C2B-891F-43EE-AEE4-E8ABA4ACF127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6679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Toimimme viranomaisena oikeusministeriön hallinnonalalla ja olemme osa rikosoikeudellista ketjua.</a:t>
            </a:r>
            <a:endParaRPr lang="fi-FI" dirty="0"/>
          </a:p>
          <a:p>
            <a:r>
              <a:rPr lang="fi-FI" dirty="0"/>
              <a:t>Vuosille -24-27 päivitetty strategia: Asiakkaidemme valmiudet rikoksettomaan elämäntapaan vahvistuvat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200" dirty="0"/>
              <a:t>Teemme vaikuttavaa työtä uusintarikollisuuden ehkäisemiseksi, jotta ihminen ei palaisi vankilaan tai suorittamaan yhdyskuntaseuraamusta.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E9C2B-891F-43EE-AEE4-E8ABA4ACF127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7461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E9C2B-891F-43EE-AEE4-E8ABA4ACF127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999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Onko kartta ajan tasalla?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94AB6-CA4F-4BBE-8903-FF7371FF071C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1275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E9C2B-891F-43EE-AEE4-E8ABA4ACF127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6239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E9C2B-891F-43EE-AEE4-E8ABA4ACF127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1357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E9C2B-891F-43EE-AEE4-E8ABA4ACF127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6403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E9C2B-891F-43EE-AEE4-E8ABA4ACF127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7137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C147F-6430-4B61-9ED7-C0D7F8B4EE6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431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B0CF71-742A-4A89-8EC8-F7B08CAAB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4847" y="3022968"/>
            <a:ext cx="10515600" cy="1058779"/>
          </a:xfrm>
        </p:spPr>
        <p:txBody>
          <a:bodyPr anchor="b">
            <a:normAutofit/>
          </a:bodyPr>
          <a:lstStyle>
            <a:lvl1pPr>
              <a:defRPr sz="3200">
                <a:solidFill>
                  <a:srgbClr val="635F5F"/>
                </a:solidFill>
              </a:defRPr>
            </a:lvl1pPr>
          </a:lstStyle>
          <a:p>
            <a:r>
              <a:rPr lang="fi-FI" dirty="0"/>
              <a:t>Lisää kuvaava otsikko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F2728CBD-6DF8-4B94-AE4A-DD79DA402B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4847" y="4111625"/>
            <a:ext cx="8412163" cy="9525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635F5F"/>
                </a:solidFill>
              </a:defRPr>
            </a:lvl1pPr>
          </a:lstStyle>
          <a:p>
            <a:pPr lvl="0"/>
            <a:r>
              <a:rPr lang="fi-FI" dirty="0"/>
              <a:t>Alaotsikko + pvm + tekijä</a:t>
            </a:r>
          </a:p>
        </p:txBody>
      </p:sp>
      <p:pic>
        <p:nvPicPr>
          <p:cNvPr id="4" name="Kuva 3" descr="Rikosseuraamuslaitos logo.">
            <a:extLst>
              <a:ext uri="{FF2B5EF4-FFF2-40B4-BE49-F238E27FC236}">
                <a16:creationId xmlns:a16="http://schemas.microsoft.com/office/drawing/2014/main" id="{86CCF5D2-F764-4A65-84D8-2BF79B6C00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14" y="951574"/>
            <a:ext cx="4127656" cy="93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0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Nainen, jonka liivin selkämyksessä lukee Rikosseuraamuslaitos.">
            <a:extLst>
              <a:ext uri="{FF2B5EF4-FFF2-40B4-BE49-F238E27FC236}">
                <a16:creationId xmlns:a16="http://schemas.microsoft.com/office/drawing/2014/main" id="{14519BF4-F240-47EC-85C4-EDF77173A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FB0CF71-742A-4A89-8EC8-F7B08CAAB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3557" y="3386931"/>
            <a:ext cx="8624887" cy="777876"/>
          </a:xfrm>
          <a:solidFill>
            <a:srgbClr val="FFFFFF">
              <a:alpha val="89804"/>
            </a:srgbClr>
          </a:solidFill>
        </p:spPr>
        <p:txBody>
          <a:bodyPr>
            <a:normAutofit/>
          </a:bodyPr>
          <a:lstStyle>
            <a:lvl1pPr algn="ctr">
              <a:defRPr sz="2400" b="0">
                <a:solidFill>
                  <a:srgbClr val="635F5F"/>
                </a:solidFill>
                <a:latin typeface="+mn-lt"/>
              </a:defRPr>
            </a:lvl1pPr>
          </a:lstStyle>
          <a:p>
            <a:r>
              <a:rPr lang="fi-FI" dirty="0"/>
              <a:t>Lisää kuvaava otsikko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A358E9A-3333-42B1-90D9-C5FF533CA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1" b="79222"/>
          <a:stretch/>
        </p:blipFill>
        <p:spPr>
          <a:xfrm>
            <a:off x="10408444" y="0"/>
            <a:ext cx="1783555" cy="14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0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Miesvartija keskittyy kuuntelemaan viranomaisradioverkkoa kuulokkeista.">
            <a:extLst>
              <a:ext uri="{FF2B5EF4-FFF2-40B4-BE49-F238E27FC236}">
                <a16:creationId xmlns:a16="http://schemas.microsoft.com/office/drawing/2014/main" id="{5A186FCE-5B54-4A29-962A-798E753C26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FB0CF71-742A-4A89-8EC8-F7B08CAAB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3557" y="3386931"/>
            <a:ext cx="8624887" cy="777876"/>
          </a:xfrm>
          <a:solidFill>
            <a:srgbClr val="FFFFFF">
              <a:alpha val="89804"/>
            </a:srgbClr>
          </a:solidFill>
        </p:spPr>
        <p:txBody>
          <a:bodyPr>
            <a:normAutofit/>
          </a:bodyPr>
          <a:lstStyle>
            <a:lvl1pPr algn="ctr">
              <a:defRPr sz="2400" b="0">
                <a:solidFill>
                  <a:srgbClr val="635F5F"/>
                </a:solidFill>
                <a:latin typeface="+mn-lt"/>
              </a:defRPr>
            </a:lvl1pPr>
          </a:lstStyle>
          <a:p>
            <a:r>
              <a:rPr lang="fi-FI" dirty="0"/>
              <a:t>Lisää kuvaava otsikko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DB149F3-CCC5-4720-B98D-C37B8C568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1" b="79222"/>
          <a:stretch/>
        </p:blipFill>
        <p:spPr>
          <a:xfrm>
            <a:off x="10408444" y="0"/>
            <a:ext cx="1783555" cy="14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08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Vankilan opinto-ohjaaja istuu tuolilla ja puhuu yleisölle.">
            <a:extLst>
              <a:ext uri="{FF2B5EF4-FFF2-40B4-BE49-F238E27FC236}">
                <a16:creationId xmlns:a16="http://schemas.microsoft.com/office/drawing/2014/main" id="{AC259705-31B9-43A7-95FC-E59D7A3EE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FB0CF71-742A-4A89-8EC8-F7B08CAAB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3557" y="3386931"/>
            <a:ext cx="8624887" cy="777876"/>
          </a:xfrm>
          <a:solidFill>
            <a:srgbClr val="FFFFFF">
              <a:alpha val="89804"/>
            </a:srgbClr>
          </a:solidFill>
        </p:spPr>
        <p:txBody>
          <a:bodyPr>
            <a:normAutofit/>
          </a:bodyPr>
          <a:lstStyle>
            <a:lvl1pPr algn="ctr">
              <a:defRPr sz="2400" b="0">
                <a:solidFill>
                  <a:srgbClr val="635F5F"/>
                </a:solidFill>
                <a:latin typeface="+mn-lt"/>
              </a:defRPr>
            </a:lvl1pPr>
          </a:lstStyle>
          <a:p>
            <a:r>
              <a:rPr lang="fi-FI" dirty="0"/>
              <a:t>Lisää kuvaava otsikko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1F59FAA-4282-4934-A2AC-28768DBC7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1" b="79222"/>
          <a:stretch/>
        </p:blipFill>
        <p:spPr>
          <a:xfrm>
            <a:off x="10408444" y="0"/>
            <a:ext cx="1783555" cy="14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02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Mies- ja naisvartija kävelevät vankilan käytävällä kahden mustan koiran kanssa.">
            <a:extLst>
              <a:ext uri="{FF2B5EF4-FFF2-40B4-BE49-F238E27FC236}">
                <a16:creationId xmlns:a16="http://schemas.microsoft.com/office/drawing/2014/main" id="{6D48F5A1-D101-43CA-945C-ED7A54612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FB0CF71-742A-4A89-8EC8-F7B08CAAB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3557" y="3386931"/>
            <a:ext cx="8624887" cy="777876"/>
          </a:xfrm>
          <a:solidFill>
            <a:srgbClr val="FFFFFF">
              <a:alpha val="89804"/>
            </a:srgbClr>
          </a:solidFill>
        </p:spPr>
        <p:txBody>
          <a:bodyPr>
            <a:normAutofit/>
          </a:bodyPr>
          <a:lstStyle>
            <a:lvl1pPr algn="ctr">
              <a:defRPr sz="2400" b="0">
                <a:solidFill>
                  <a:srgbClr val="635F5F"/>
                </a:solidFill>
                <a:latin typeface="+mn-lt"/>
              </a:defRPr>
            </a:lvl1pPr>
          </a:lstStyle>
          <a:p>
            <a:r>
              <a:rPr lang="fi-FI" dirty="0"/>
              <a:t>Lisää kuvaava otsikko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C99D51A-FE1D-42F4-A687-537173521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1" b="79222"/>
          <a:stretch/>
        </p:blipFill>
        <p:spPr>
          <a:xfrm>
            <a:off x="10408444" y="0"/>
            <a:ext cx="1783555" cy="14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67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B0CF71-742A-4A89-8EC8-F7B08CAAB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533525"/>
            <a:ext cx="10515600" cy="128111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rgbClr val="635F5F"/>
                </a:solidFill>
              </a:defRPr>
            </a:lvl1pPr>
          </a:lstStyle>
          <a:p>
            <a:r>
              <a:rPr lang="fi-FI" dirty="0"/>
              <a:t>Lisää kuvaava otsikko ruudunlukijaa varten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E22F315-D37B-4594-B08E-464457B57057}"/>
              </a:ext>
            </a:extLst>
          </p:cNvPr>
          <p:cNvSpPr txBox="1"/>
          <p:nvPr userDrawn="1"/>
        </p:nvSpPr>
        <p:spPr>
          <a:xfrm>
            <a:off x="5053013" y="4235032"/>
            <a:ext cx="2085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>
                <a:solidFill>
                  <a:srgbClr val="635F5F"/>
                </a:solidFill>
                <a:latin typeface="+mj-lt"/>
              </a:rPr>
              <a:t>Yhteystiedot: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DFAB15D-EF7A-4839-8F63-C70030E32F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76625" y="4504531"/>
            <a:ext cx="5238750" cy="1374776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Yhteystiedot tähän.</a:t>
            </a:r>
          </a:p>
        </p:txBody>
      </p:sp>
      <p:pic>
        <p:nvPicPr>
          <p:cNvPr id="4" name="Kuva 3" descr="Rikosseraamuslaitos logo.">
            <a:extLst>
              <a:ext uri="{FF2B5EF4-FFF2-40B4-BE49-F238E27FC236}">
                <a16:creationId xmlns:a16="http://schemas.microsoft.com/office/drawing/2014/main" id="{E91A7E94-6549-4627-BB2D-24022CB0EE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1702957"/>
            <a:ext cx="5772150" cy="130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69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B0CF71-742A-4A89-8EC8-F7B08CAAB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600" y="161925"/>
            <a:ext cx="9575800" cy="1325563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3"/>
                </a:solidFill>
              </a:defRPr>
            </a:lvl1pPr>
          </a:lstStyle>
          <a:p>
            <a:r>
              <a:rPr lang="fi-FI" dirty="0"/>
              <a:t>Lisää kuvaava otsikko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2E3989B-92D2-4D09-AE70-37A86C60B2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3600" y="2062815"/>
            <a:ext cx="9575800" cy="392841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635F5F"/>
                </a:solidFill>
              </a:defRPr>
            </a:lvl1pPr>
          </a:lstStyle>
          <a:p>
            <a:pPr lvl="0"/>
            <a:r>
              <a:rPr lang="fi-FI" dirty="0"/>
              <a:t>Leipäteksti</a:t>
            </a:r>
          </a:p>
        </p:txBody>
      </p:sp>
    </p:spTree>
    <p:extLst>
      <p:ext uri="{BB962C8B-B14F-4D97-AF65-F5344CB8AC3E}">
        <p14:creationId xmlns:p14="http://schemas.microsoft.com/office/powerpoint/2010/main" val="3872260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7F903A-BC25-FF09-8389-9976950CB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DINOT" panose="020B0504020101020102" pitchFamily="34" charset="0"/>
              </a:defRPr>
            </a:lvl1pPr>
            <a:lvl2pPr>
              <a:defRPr>
                <a:latin typeface="DINOT" panose="020B0504020101020102" pitchFamily="34" charset="0"/>
              </a:defRPr>
            </a:lvl2pPr>
            <a:lvl3pPr>
              <a:defRPr>
                <a:latin typeface="DINOT" panose="020B0504020101020102" pitchFamily="34" charset="0"/>
              </a:defRPr>
            </a:lvl3pPr>
            <a:lvl4pPr>
              <a:defRPr>
                <a:latin typeface="DINOT" panose="020B0504020101020102" pitchFamily="34" charset="0"/>
              </a:defRPr>
            </a:lvl4pPr>
            <a:lvl5pPr>
              <a:defRPr>
                <a:latin typeface="DINOT" panose="020B0504020101020102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414872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267671-3394-43FB-8787-E0BE7EF43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B0B2F50-C214-4073-B20C-62347F5C8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140A71D-E101-4BE6-B1C6-85E81145D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2AF22-5680-4E67-8FCE-E0D971761D5B}" type="datetimeFigureOut">
              <a:rPr lang="fi-FI" smtClean="0"/>
              <a:t>29.11.2023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504619-021B-4B28-81C6-B57CC2422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9E70800-FC12-44C0-9752-E95751FB0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B2ADB-80A8-4F1C-8271-36B40C90FE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3634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FF7BA36E-7D86-7F70-AF51-B0B6F67CC3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1DF1B95-01F8-3661-ABB5-353B8076F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9ACCFF9-99F3-0DE0-441F-9AE083C55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2395674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6C405C4F-B28F-4FE3-B723-760D6B3EF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0" y="1504950"/>
            <a:ext cx="10687050" cy="238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0B5CABF-B40C-489C-A1C6-65994BF48B3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1975" y="1238251"/>
            <a:ext cx="11068050" cy="5114924"/>
          </a:xfrm>
          <a:solidFill>
            <a:srgbClr val="635F5F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408269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B0CF71-742A-4A89-8EC8-F7B08CAAB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600" y="161925"/>
            <a:ext cx="9575800" cy="863311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accent3"/>
                </a:solidFill>
              </a:defRPr>
            </a:lvl1pPr>
          </a:lstStyle>
          <a:p>
            <a:r>
              <a:rPr lang="fi-FI" dirty="0"/>
              <a:t>Lisää kuvaava otsikko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2E3989B-92D2-4D09-AE70-37A86C60B2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3600" y="2062815"/>
            <a:ext cx="10515600" cy="116298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635F5F"/>
                </a:solidFill>
              </a:defRPr>
            </a:lvl1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8" name="Tekstin paikkamerkki 5">
            <a:extLst>
              <a:ext uri="{FF2B5EF4-FFF2-40B4-BE49-F238E27FC236}">
                <a16:creationId xmlns:a16="http://schemas.microsoft.com/office/drawing/2014/main" id="{07E6563D-3BE1-44DB-AC46-6168B96B54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3600" y="3336924"/>
            <a:ext cx="10515600" cy="353077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7" name="Tekstin paikkamerkki 5">
            <a:extLst>
              <a:ext uri="{FF2B5EF4-FFF2-40B4-BE49-F238E27FC236}">
                <a16:creationId xmlns:a16="http://schemas.microsoft.com/office/drawing/2014/main" id="{EDD37A38-9E83-4BE7-9A94-DC23FA255D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3600" y="3782077"/>
            <a:ext cx="10515600" cy="220914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rgbClr val="635F5F"/>
                </a:solidFill>
              </a:defRPr>
            </a:lvl1pPr>
          </a:lstStyle>
          <a:p>
            <a:pPr lvl="0"/>
            <a:r>
              <a:rPr lang="fi-FI" dirty="0"/>
              <a:t>Leipäteksti</a:t>
            </a:r>
          </a:p>
        </p:txBody>
      </p:sp>
    </p:spTree>
    <p:extLst>
      <p:ext uri="{BB962C8B-B14F-4D97-AF65-F5344CB8AC3E}">
        <p14:creationId xmlns:p14="http://schemas.microsoft.com/office/powerpoint/2010/main" val="2318448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B0CF71-742A-4A89-8EC8-F7B08CAAB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600" y="161925"/>
            <a:ext cx="9575800" cy="1325563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3"/>
                </a:solidFill>
              </a:defRPr>
            </a:lvl1pPr>
          </a:lstStyle>
          <a:p>
            <a:r>
              <a:rPr lang="fi-FI" dirty="0"/>
              <a:t>Lisää kuvaava otsikko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2E3989B-92D2-4D09-AE70-37A86C60B2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3600" y="2062815"/>
            <a:ext cx="9575800" cy="392841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635F5F"/>
                </a:solidFill>
              </a:defRPr>
            </a:lvl1pPr>
          </a:lstStyle>
          <a:p>
            <a:pPr lvl="0"/>
            <a:r>
              <a:rPr lang="fi-FI" dirty="0"/>
              <a:t>Leipäteksti</a:t>
            </a:r>
          </a:p>
        </p:txBody>
      </p:sp>
    </p:spTree>
    <p:extLst>
      <p:ext uri="{BB962C8B-B14F-4D97-AF65-F5344CB8AC3E}">
        <p14:creationId xmlns:p14="http://schemas.microsoft.com/office/powerpoint/2010/main" val="1428035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B0CF71-742A-4A89-8EC8-F7B08CAAB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600" y="161925"/>
            <a:ext cx="9575800" cy="854075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accent3"/>
                </a:solidFill>
              </a:defRPr>
            </a:lvl1pPr>
          </a:lstStyle>
          <a:p>
            <a:r>
              <a:rPr lang="fi-FI" dirty="0"/>
              <a:t>Lisää kuvaava otsikko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2E3989B-92D2-4D09-AE70-37A86C60B2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3600" y="2062815"/>
            <a:ext cx="4937125" cy="392841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rgbClr val="635F5F"/>
                </a:solidFill>
              </a:defRPr>
            </a:lvl1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7" name="Tekstin paikkamerkki 5">
            <a:extLst>
              <a:ext uri="{FF2B5EF4-FFF2-40B4-BE49-F238E27FC236}">
                <a16:creationId xmlns:a16="http://schemas.microsoft.com/office/drawing/2014/main" id="{9B0AE020-2E43-45FC-873D-006B0912F6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9325" y="2062815"/>
            <a:ext cx="4937125" cy="392841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rgbClr val="635F5F"/>
                </a:solidFill>
              </a:defRPr>
            </a:lvl1pPr>
          </a:lstStyle>
          <a:p>
            <a:pPr lvl="0"/>
            <a:r>
              <a:rPr lang="fi-FI" dirty="0"/>
              <a:t>Leipäteksti</a:t>
            </a:r>
          </a:p>
        </p:txBody>
      </p:sp>
    </p:spTree>
    <p:extLst>
      <p:ext uri="{BB962C8B-B14F-4D97-AF65-F5344CB8AC3E}">
        <p14:creationId xmlns:p14="http://schemas.microsoft.com/office/powerpoint/2010/main" val="2768804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B0CF71-742A-4A89-8EC8-F7B08CAAB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600" y="161925"/>
            <a:ext cx="9575800" cy="854075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accent3"/>
                </a:solidFill>
              </a:defRPr>
            </a:lvl1pPr>
          </a:lstStyle>
          <a:p>
            <a:r>
              <a:rPr lang="fi-FI" dirty="0"/>
              <a:t>Lisää kuvaava otsikko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2E3989B-92D2-4D09-AE70-37A86C60B2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3600" y="2062815"/>
            <a:ext cx="5994400" cy="392841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635F5F"/>
                </a:solidFill>
              </a:defRPr>
            </a:lvl1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0B5CABF-B40C-489C-A1C6-65994BF48B3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39025" y="2129489"/>
            <a:ext cx="3733800" cy="3861736"/>
          </a:xfrm>
          <a:solidFill>
            <a:srgbClr val="635F5F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44965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B0CF71-742A-4A89-8EC8-F7B08CAAB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600" y="161926"/>
            <a:ext cx="9575800" cy="872548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accent3"/>
                </a:solidFill>
              </a:defRPr>
            </a:lvl1pPr>
          </a:lstStyle>
          <a:p>
            <a:r>
              <a:rPr lang="fi-FI" dirty="0"/>
              <a:t>Lisää kuvaava otsikko</a:t>
            </a:r>
          </a:p>
        </p:txBody>
      </p:sp>
      <p:sp>
        <p:nvSpPr>
          <p:cNvPr id="5" name="Sisällön paikkamerkki 3">
            <a:extLst>
              <a:ext uri="{FF2B5EF4-FFF2-40B4-BE49-F238E27FC236}">
                <a16:creationId xmlns:a16="http://schemas.microsoft.com/office/drawing/2014/main" id="{F62CBBC9-89B4-4251-85C1-3064A867698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63600" y="2129489"/>
            <a:ext cx="4851400" cy="3861736"/>
          </a:xfrm>
          <a:solidFill>
            <a:srgbClr val="635F5F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7" name="Sisällön paikkamerkki 3">
            <a:extLst>
              <a:ext uri="{FF2B5EF4-FFF2-40B4-BE49-F238E27FC236}">
                <a16:creationId xmlns:a16="http://schemas.microsoft.com/office/drawing/2014/main" id="{10DD69CE-D79A-4766-A8D8-B901C6CCC9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7000" y="2129489"/>
            <a:ext cx="4851400" cy="3861736"/>
          </a:xfrm>
          <a:solidFill>
            <a:srgbClr val="635F5F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300348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6C405C4F-B28F-4FE3-B723-760D6B3EF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0" y="1504950"/>
            <a:ext cx="10687050" cy="238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0B5CABF-B40C-489C-A1C6-65994BF48B3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1975" y="1238251"/>
            <a:ext cx="11068050" cy="5114924"/>
          </a:xfrm>
          <a:solidFill>
            <a:srgbClr val="635F5F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40826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aksi naista istuvat pöydän ääressä.">
            <a:extLst>
              <a:ext uri="{FF2B5EF4-FFF2-40B4-BE49-F238E27FC236}">
                <a16:creationId xmlns:a16="http://schemas.microsoft.com/office/drawing/2014/main" id="{F858DF39-4E68-44F8-B7DF-7827853D5B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FB0CF71-742A-4A89-8EC8-F7B08CAAB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3557" y="3386931"/>
            <a:ext cx="8624887" cy="777876"/>
          </a:xfrm>
          <a:solidFill>
            <a:srgbClr val="FFFFFF">
              <a:alpha val="89804"/>
            </a:srgbClr>
          </a:solidFill>
        </p:spPr>
        <p:txBody>
          <a:bodyPr>
            <a:normAutofit/>
          </a:bodyPr>
          <a:lstStyle>
            <a:lvl1pPr algn="ctr">
              <a:defRPr sz="2400" b="0">
                <a:solidFill>
                  <a:srgbClr val="635F5F"/>
                </a:solidFill>
                <a:latin typeface="+mn-lt"/>
              </a:defRPr>
            </a:lvl1pPr>
          </a:lstStyle>
          <a:p>
            <a:r>
              <a:rPr lang="fi-FI" dirty="0"/>
              <a:t>Lisää kuvaava otsikko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AEEDDF8-46BC-4E70-9C82-68BB3C5B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1" b="79222"/>
          <a:stretch/>
        </p:blipFill>
        <p:spPr>
          <a:xfrm>
            <a:off x="10408444" y="0"/>
            <a:ext cx="1783555" cy="14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33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Hymyilevä miesvartija keskustelee vangin kanssa käytävällä.">
            <a:extLst>
              <a:ext uri="{FF2B5EF4-FFF2-40B4-BE49-F238E27FC236}">
                <a16:creationId xmlns:a16="http://schemas.microsoft.com/office/drawing/2014/main" id="{D03B00D3-05BF-4ACC-8058-886A4A2B72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FB0CF71-742A-4A89-8EC8-F7B08CAAB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3557" y="3386931"/>
            <a:ext cx="8624887" cy="777876"/>
          </a:xfrm>
          <a:solidFill>
            <a:srgbClr val="FFFFFF">
              <a:alpha val="89804"/>
            </a:srgbClr>
          </a:solidFill>
        </p:spPr>
        <p:txBody>
          <a:bodyPr>
            <a:normAutofit/>
          </a:bodyPr>
          <a:lstStyle>
            <a:lvl1pPr algn="ctr">
              <a:defRPr sz="2400" b="0">
                <a:solidFill>
                  <a:srgbClr val="635F5F"/>
                </a:solidFill>
                <a:latin typeface="+mn-lt"/>
              </a:defRPr>
            </a:lvl1pPr>
          </a:lstStyle>
          <a:p>
            <a:r>
              <a:rPr lang="fi-FI" dirty="0"/>
              <a:t>Lisää kuvaava otsikko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3C87F2A-72B5-48AF-9C5E-F7B42ADBD1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1" b="79222"/>
          <a:stretch/>
        </p:blipFill>
        <p:spPr>
          <a:xfrm>
            <a:off x="10408444" y="0"/>
            <a:ext cx="1783555" cy="14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1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Tatuoitu käsi ottaa pöydältä pienen lapun, jossa lukee &quot;turvallisuus&quot;.">
            <a:extLst>
              <a:ext uri="{FF2B5EF4-FFF2-40B4-BE49-F238E27FC236}">
                <a16:creationId xmlns:a16="http://schemas.microsoft.com/office/drawing/2014/main" id="{9B0B380C-A9CE-4FE6-A723-7DB61C1C83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FB0CF71-742A-4A89-8EC8-F7B08CAAB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3557" y="3386931"/>
            <a:ext cx="8624887" cy="777876"/>
          </a:xfrm>
          <a:solidFill>
            <a:srgbClr val="FFFFFF">
              <a:alpha val="89804"/>
            </a:srgbClr>
          </a:solidFill>
        </p:spPr>
        <p:txBody>
          <a:bodyPr>
            <a:normAutofit/>
          </a:bodyPr>
          <a:lstStyle>
            <a:lvl1pPr algn="ctr">
              <a:defRPr sz="2400" b="0">
                <a:solidFill>
                  <a:srgbClr val="635F5F"/>
                </a:solidFill>
                <a:latin typeface="+mn-lt"/>
              </a:defRPr>
            </a:lvl1pPr>
          </a:lstStyle>
          <a:p>
            <a:r>
              <a:rPr lang="fi-FI" dirty="0"/>
              <a:t>Lisää kuvaava otsikko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6EE55CF-A2F2-4315-8232-B19E58121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1" b="79222"/>
          <a:stretch/>
        </p:blipFill>
        <p:spPr>
          <a:xfrm>
            <a:off x="10408444" y="0"/>
            <a:ext cx="1783555" cy="14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92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80C2520-8C0C-4121-B935-5500909B0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22E222F-B884-4F75-8733-DDD291168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08335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55" r:id="rId3"/>
    <p:sldLayoutId id="2147483653" r:id="rId4"/>
    <p:sldLayoutId id="2147483656" r:id="rId5"/>
    <p:sldLayoutId id="2147483654" r:id="rId6"/>
    <p:sldLayoutId id="2147483651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78" r:id="rId13"/>
    <p:sldLayoutId id="2147483652" r:id="rId14"/>
    <p:sldLayoutId id="214748368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3"/>
          </a:solidFill>
          <a:latin typeface="DINOT-Bold" panose="020B0804020101020102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rgbClr val="635F5F"/>
          </a:solidFill>
          <a:latin typeface="DINOT" panose="020B0504020101020102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rgbClr val="635F5F"/>
          </a:solidFill>
          <a:latin typeface="DINOT" panose="020B0504020101020102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635F5F"/>
          </a:solidFill>
          <a:latin typeface="DINOT" panose="020B0504020101020102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35F5F"/>
          </a:solidFill>
          <a:latin typeface="DINOT" panose="020B0504020101020102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35F5F"/>
          </a:solidFill>
          <a:latin typeface="DINOT" panose="020B0504020101020102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54D70EF-CF47-1AE5-6E91-315403C7F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7271C72-F249-6F2E-8A5D-FE18207C8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28F1AE6-B733-6452-0C56-DF47468119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5A88E-F786-4C6A-A2E1-6866EDA146C3}" type="datetimeFigureOut">
              <a:rPr lang="fi-FI" smtClean="0"/>
              <a:t>29.11.2023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9823900-CD98-73C8-0253-895F826BF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C32EA16-560D-ABC1-FC54-D224F4973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E3430-0FD2-4048-9FA5-4DAD9CE811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804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DINOT-Bold" panose="020B0804020101020102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INOT" panose="020B0504020101020102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INOT" panose="020B0504020101020102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OT" panose="020B0504020101020102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OT" panose="020B0504020101020102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OT" panose="020B0504020101020102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5577AF8-1248-F45F-065B-CE055C50F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1B72A3A-50DC-F184-30CC-FEB54CBB1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6E937CA-6FA2-CE1A-7F8F-4E6E9C9482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373AA-5357-4018-A7E9-90B3EC0E8533}" type="datetimeFigureOut">
              <a:rPr lang="fi-FI" smtClean="0"/>
              <a:t>29.11.2023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C90B53-F28D-C9A1-3407-6183E1746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B3B705C-B22C-01DD-025D-7A88432AB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B965B-E803-4232-9BC3-C36A6316BA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29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80C2520-8C0C-4121-B935-5500909B0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22E222F-B884-4F75-8733-DDD291168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08335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3"/>
          </a:solidFill>
          <a:latin typeface="DINOT-Bold" panose="020B0804020101020102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rgbClr val="635F5F"/>
          </a:solidFill>
          <a:latin typeface="DINOT" panose="020B0504020101020102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rgbClr val="635F5F"/>
          </a:solidFill>
          <a:latin typeface="DINOT" panose="020B0504020101020102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rgbClr val="635F5F"/>
          </a:solidFill>
          <a:latin typeface="DINOT" panose="020B0504020101020102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rgbClr val="635F5F"/>
          </a:solidFill>
          <a:latin typeface="DINOT" panose="020B0504020101020102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rgbClr val="635F5F"/>
          </a:solidFill>
          <a:latin typeface="DINOT" panose="020B0504020101020102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38125" y="238109"/>
            <a:ext cx="11716027" cy="6381675"/>
          </a:xfrm>
          <a:custGeom>
            <a:avLst/>
            <a:gdLst/>
            <a:ahLst/>
            <a:cxnLst/>
            <a:rect l="l" t="t" r="r" b="b"/>
            <a:pathLst>
              <a:path w="19319240" h="10523855">
                <a:moveTo>
                  <a:pt x="19318783" y="0"/>
                </a:moveTo>
                <a:lnTo>
                  <a:pt x="0" y="0"/>
                </a:lnTo>
                <a:lnTo>
                  <a:pt x="0" y="10523239"/>
                </a:lnTo>
                <a:lnTo>
                  <a:pt x="19318783" y="10523239"/>
                </a:lnTo>
                <a:lnTo>
                  <a:pt x="19318783" y="0"/>
                </a:lnTo>
                <a:close/>
              </a:path>
            </a:pathLst>
          </a:custGeom>
          <a:solidFill>
            <a:srgbClr val="F2F2F2">
              <a:alpha val="7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38124" y="238109"/>
            <a:ext cx="11716027" cy="6381675"/>
          </a:xfrm>
          <a:custGeom>
            <a:avLst/>
            <a:gdLst/>
            <a:ahLst/>
            <a:cxnLst/>
            <a:rect l="l" t="t" r="r" b="b"/>
            <a:pathLst>
              <a:path w="19319240" h="10523855">
                <a:moveTo>
                  <a:pt x="14365472" y="0"/>
                </a:moveTo>
                <a:lnTo>
                  <a:pt x="0" y="0"/>
                </a:lnTo>
                <a:lnTo>
                  <a:pt x="0" y="16675"/>
                </a:lnTo>
                <a:lnTo>
                  <a:pt x="15576623" y="10523239"/>
                </a:lnTo>
                <a:lnTo>
                  <a:pt x="19318783" y="10523239"/>
                </a:lnTo>
                <a:lnTo>
                  <a:pt x="19318783" y="3341051"/>
                </a:lnTo>
                <a:lnTo>
                  <a:pt x="14365472" y="0"/>
                </a:lnTo>
                <a:close/>
              </a:path>
            </a:pathLst>
          </a:custGeom>
          <a:solidFill>
            <a:srgbClr val="F2F2F2">
              <a:alpha val="7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46205" y="1089333"/>
            <a:ext cx="1793601" cy="88023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4445269" y="902505"/>
            <a:ext cx="266098" cy="133617"/>
          </a:xfrm>
          <a:custGeom>
            <a:avLst/>
            <a:gdLst/>
            <a:ahLst/>
            <a:cxnLst/>
            <a:rect l="l" t="t" r="r" b="b"/>
            <a:pathLst>
              <a:path w="438784" h="220344">
                <a:moveTo>
                  <a:pt x="63108" y="28061"/>
                </a:moveTo>
                <a:lnTo>
                  <a:pt x="15636" y="30607"/>
                </a:lnTo>
                <a:lnTo>
                  <a:pt x="0" y="57725"/>
                </a:lnTo>
                <a:lnTo>
                  <a:pt x="1895" y="191460"/>
                </a:lnTo>
                <a:lnTo>
                  <a:pt x="4112" y="202766"/>
                </a:lnTo>
                <a:lnTo>
                  <a:pt x="9860" y="211929"/>
                </a:lnTo>
                <a:lnTo>
                  <a:pt x="18283" y="218027"/>
                </a:lnTo>
                <a:lnTo>
                  <a:pt x="28522" y="220139"/>
                </a:lnTo>
                <a:lnTo>
                  <a:pt x="157136" y="215878"/>
                </a:lnTo>
                <a:lnTo>
                  <a:pt x="63108" y="28061"/>
                </a:lnTo>
                <a:close/>
              </a:path>
              <a:path w="438784" h="220344">
                <a:moveTo>
                  <a:pt x="142958" y="0"/>
                </a:moveTo>
                <a:lnTo>
                  <a:pt x="208422" y="196444"/>
                </a:lnTo>
                <a:lnTo>
                  <a:pt x="399862" y="212412"/>
                </a:lnTo>
                <a:lnTo>
                  <a:pt x="410213" y="211136"/>
                </a:lnTo>
                <a:lnTo>
                  <a:pt x="419014" y="205738"/>
                </a:lnTo>
                <a:lnTo>
                  <a:pt x="425352" y="197067"/>
                </a:lnTo>
                <a:lnTo>
                  <a:pt x="428311" y="185973"/>
                </a:lnTo>
                <a:lnTo>
                  <a:pt x="438604" y="57799"/>
                </a:lnTo>
                <a:lnTo>
                  <a:pt x="437459" y="46298"/>
                </a:lnTo>
                <a:lnTo>
                  <a:pt x="324914" y="19664"/>
                </a:lnTo>
                <a:lnTo>
                  <a:pt x="313749" y="19664"/>
                </a:lnTo>
                <a:lnTo>
                  <a:pt x="142958" y="0"/>
                </a:lnTo>
                <a:close/>
              </a:path>
              <a:path w="438784" h="220344">
                <a:moveTo>
                  <a:pt x="324434" y="19632"/>
                </a:moveTo>
                <a:lnTo>
                  <a:pt x="313749" y="19664"/>
                </a:lnTo>
                <a:lnTo>
                  <a:pt x="324914" y="19664"/>
                </a:lnTo>
                <a:lnTo>
                  <a:pt x="324434" y="19632"/>
                </a:lnTo>
                <a:close/>
              </a:path>
            </a:pathLst>
          </a:custGeom>
          <a:solidFill>
            <a:srgbClr val="484F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4376989" y="765770"/>
            <a:ext cx="263788" cy="137083"/>
          </a:xfrm>
          <a:custGeom>
            <a:avLst/>
            <a:gdLst/>
            <a:ahLst/>
            <a:cxnLst/>
            <a:rect l="l" t="t" r="r" b="b"/>
            <a:pathLst>
              <a:path w="434975" h="226059">
                <a:moveTo>
                  <a:pt x="44849" y="0"/>
                </a:moveTo>
                <a:lnTo>
                  <a:pt x="102" y="148436"/>
                </a:lnTo>
                <a:lnTo>
                  <a:pt x="0" y="160005"/>
                </a:lnTo>
                <a:lnTo>
                  <a:pt x="3766" y="170363"/>
                </a:lnTo>
                <a:lnTo>
                  <a:pt x="10749" y="178399"/>
                </a:lnTo>
                <a:lnTo>
                  <a:pt x="20300" y="183000"/>
                </a:lnTo>
                <a:lnTo>
                  <a:pt x="200745" y="225648"/>
                </a:lnTo>
                <a:lnTo>
                  <a:pt x="192704" y="199816"/>
                </a:lnTo>
                <a:lnTo>
                  <a:pt x="264555" y="50962"/>
                </a:lnTo>
                <a:lnTo>
                  <a:pt x="138820" y="23392"/>
                </a:lnTo>
                <a:lnTo>
                  <a:pt x="55263" y="116"/>
                </a:lnTo>
                <a:lnTo>
                  <a:pt x="44849" y="0"/>
                </a:lnTo>
                <a:close/>
              </a:path>
              <a:path w="434975" h="226059">
                <a:moveTo>
                  <a:pt x="314208" y="17518"/>
                </a:moveTo>
                <a:lnTo>
                  <a:pt x="265811" y="170529"/>
                </a:lnTo>
                <a:lnTo>
                  <a:pt x="279863" y="202089"/>
                </a:lnTo>
                <a:lnTo>
                  <a:pt x="403388" y="206895"/>
                </a:lnTo>
                <a:lnTo>
                  <a:pt x="430508" y="178801"/>
                </a:lnTo>
                <a:lnTo>
                  <a:pt x="434529" y="50198"/>
                </a:lnTo>
                <a:lnTo>
                  <a:pt x="432824" y="38782"/>
                </a:lnTo>
                <a:lnTo>
                  <a:pt x="427499" y="29306"/>
                </a:lnTo>
                <a:lnTo>
                  <a:pt x="419364" y="22739"/>
                </a:lnTo>
                <a:lnTo>
                  <a:pt x="409231" y="20052"/>
                </a:lnTo>
                <a:lnTo>
                  <a:pt x="314208" y="17518"/>
                </a:lnTo>
                <a:close/>
              </a:path>
            </a:pathLst>
          </a:custGeom>
          <a:solidFill>
            <a:srgbClr val="70AE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4481666" y="650439"/>
            <a:ext cx="261092" cy="134773"/>
          </a:xfrm>
          <a:custGeom>
            <a:avLst/>
            <a:gdLst/>
            <a:ahLst/>
            <a:cxnLst/>
            <a:rect l="l" t="t" r="r" b="b"/>
            <a:pathLst>
              <a:path w="430529" h="222250">
                <a:moveTo>
                  <a:pt x="154152" y="0"/>
                </a:moveTo>
                <a:lnTo>
                  <a:pt x="142550" y="107546"/>
                </a:lnTo>
                <a:lnTo>
                  <a:pt x="110792" y="172937"/>
                </a:lnTo>
                <a:lnTo>
                  <a:pt x="154243" y="180382"/>
                </a:lnTo>
                <a:lnTo>
                  <a:pt x="307069" y="210025"/>
                </a:lnTo>
                <a:lnTo>
                  <a:pt x="347717" y="216969"/>
                </a:lnTo>
                <a:lnTo>
                  <a:pt x="373136" y="220478"/>
                </a:lnTo>
                <a:lnTo>
                  <a:pt x="385874" y="221803"/>
                </a:lnTo>
                <a:lnTo>
                  <a:pt x="388480" y="222192"/>
                </a:lnTo>
                <a:lnTo>
                  <a:pt x="430395" y="70573"/>
                </a:lnTo>
                <a:lnTo>
                  <a:pt x="429954" y="59013"/>
                </a:lnTo>
                <a:lnTo>
                  <a:pt x="425705" y="48891"/>
                </a:lnTo>
                <a:lnTo>
                  <a:pt x="418349" y="41277"/>
                </a:lnTo>
                <a:lnTo>
                  <a:pt x="408584" y="37244"/>
                </a:lnTo>
                <a:lnTo>
                  <a:pt x="154152" y="0"/>
                </a:lnTo>
                <a:close/>
              </a:path>
              <a:path w="430529" h="222250">
                <a:moveTo>
                  <a:pt x="76877" y="24323"/>
                </a:moveTo>
                <a:lnTo>
                  <a:pt x="26229" y="25339"/>
                </a:lnTo>
                <a:lnTo>
                  <a:pt x="0" y="54480"/>
                </a:lnTo>
                <a:lnTo>
                  <a:pt x="0" y="176727"/>
                </a:lnTo>
                <a:lnTo>
                  <a:pt x="2061" y="188064"/>
                </a:lnTo>
                <a:lnTo>
                  <a:pt x="7684" y="197323"/>
                </a:lnTo>
                <a:lnTo>
                  <a:pt x="16021" y="203567"/>
                </a:lnTo>
                <a:lnTo>
                  <a:pt x="26229" y="205857"/>
                </a:lnTo>
                <a:lnTo>
                  <a:pt x="59579" y="205009"/>
                </a:lnTo>
                <a:lnTo>
                  <a:pt x="80426" y="134561"/>
                </a:lnTo>
                <a:lnTo>
                  <a:pt x="76877" y="24323"/>
                </a:lnTo>
                <a:close/>
              </a:path>
            </a:pathLst>
          </a:custGeom>
          <a:solidFill>
            <a:srgbClr val="BE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4420811" y="516947"/>
            <a:ext cx="264558" cy="144784"/>
          </a:xfrm>
          <a:custGeom>
            <a:avLst/>
            <a:gdLst/>
            <a:ahLst/>
            <a:cxnLst/>
            <a:rect l="l" t="t" r="r" b="b"/>
            <a:pathLst>
              <a:path w="436245" h="238759">
                <a:moveTo>
                  <a:pt x="404762" y="0"/>
                </a:moveTo>
                <a:lnTo>
                  <a:pt x="295216" y="4198"/>
                </a:lnTo>
                <a:lnTo>
                  <a:pt x="245866" y="131409"/>
                </a:lnTo>
                <a:lnTo>
                  <a:pt x="247824" y="193062"/>
                </a:lnTo>
                <a:lnTo>
                  <a:pt x="410689" y="186811"/>
                </a:lnTo>
                <a:lnTo>
                  <a:pt x="435976" y="156686"/>
                </a:lnTo>
                <a:lnTo>
                  <a:pt x="431892" y="28093"/>
                </a:lnTo>
                <a:lnTo>
                  <a:pt x="429472" y="16843"/>
                </a:lnTo>
                <a:lnTo>
                  <a:pt x="423561" y="7807"/>
                </a:lnTo>
                <a:lnTo>
                  <a:pt x="415034" y="1890"/>
                </a:lnTo>
                <a:lnTo>
                  <a:pt x="404762" y="0"/>
                </a:lnTo>
                <a:close/>
              </a:path>
              <a:path w="436245" h="238759">
                <a:moveTo>
                  <a:pt x="210370" y="23978"/>
                </a:moveTo>
                <a:lnTo>
                  <a:pt x="22313" y="53265"/>
                </a:lnTo>
                <a:lnTo>
                  <a:pt x="0" y="86154"/>
                </a:lnTo>
                <a:lnTo>
                  <a:pt x="16156" y="213564"/>
                </a:lnTo>
                <a:lnTo>
                  <a:pt x="19621" y="224478"/>
                </a:lnTo>
                <a:lnTo>
                  <a:pt x="26349" y="232783"/>
                </a:lnTo>
                <a:lnTo>
                  <a:pt x="35387" y="237680"/>
                </a:lnTo>
                <a:lnTo>
                  <a:pt x="45778" y="238369"/>
                </a:lnTo>
                <a:lnTo>
                  <a:pt x="188308" y="216171"/>
                </a:lnTo>
                <a:lnTo>
                  <a:pt x="180905" y="157995"/>
                </a:lnTo>
                <a:lnTo>
                  <a:pt x="210370" y="23978"/>
                </a:lnTo>
                <a:close/>
              </a:path>
            </a:pathLst>
          </a:custGeom>
          <a:solidFill>
            <a:srgbClr val="F3A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4827732" y="926550"/>
            <a:ext cx="758630" cy="251062"/>
          </a:xfrm>
          <a:custGeom>
            <a:avLst/>
            <a:gdLst/>
            <a:ahLst/>
            <a:cxnLst/>
            <a:rect l="l" t="t" r="r" b="b"/>
            <a:pathLst>
              <a:path w="1250950" h="414019">
                <a:moveTo>
                  <a:pt x="156026" y="3434"/>
                </a:moveTo>
                <a:lnTo>
                  <a:pt x="0" y="3434"/>
                </a:lnTo>
                <a:lnTo>
                  <a:pt x="0" y="410353"/>
                </a:lnTo>
                <a:lnTo>
                  <a:pt x="43433" y="410353"/>
                </a:lnTo>
                <a:lnTo>
                  <a:pt x="43433" y="229752"/>
                </a:lnTo>
                <a:lnTo>
                  <a:pt x="190128" y="229752"/>
                </a:lnTo>
                <a:lnTo>
                  <a:pt x="188036" y="225752"/>
                </a:lnTo>
                <a:lnTo>
                  <a:pt x="224057" y="212473"/>
                </a:lnTo>
                <a:lnTo>
                  <a:pt x="249531" y="191460"/>
                </a:lnTo>
                <a:lnTo>
                  <a:pt x="43433" y="191460"/>
                </a:lnTo>
                <a:lnTo>
                  <a:pt x="43433" y="42291"/>
                </a:lnTo>
                <a:lnTo>
                  <a:pt x="248928" y="42291"/>
                </a:lnTo>
                <a:lnTo>
                  <a:pt x="242898" y="33650"/>
                </a:lnTo>
                <a:lnTo>
                  <a:pt x="204766" y="11229"/>
                </a:lnTo>
                <a:lnTo>
                  <a:pt x="156026" y="3434"/>
                </a:lnTo>
                <a:close/>
              </a:path>
              <a:path w="1250950" h="414019">
                <a:moveTo>
                  <a:pt x="190128" y="229752"/>
                </a:moveTo>
                <a:lnTo>
                  <a:pt x="141168" y="229752"/>
                </a:lnTo>
                <a:lnTo>
                  <a:pt x="233752" y="410353"/>
                </a:lnTo>
                <a:lnTo>
                  <a:pt x="284619" y="410353"/>
                </a:lnTo>
                <a:lnTo>
                  <a:pt x="190128" y="229752"/>
                </a:lnTo>
                <a:close/>
              </a:path>
              <a:path w="1250950" h="414019">
                <a:moveTo>
                  <a:pt x="248928" y="42291"/>
                </a:moveTo>
                <a:lnTo>
                  <a:pt x="152026" y="42291"/>
                </a:lnTo>
                <a:lnTo>
                  <a:pt x="184718" y="46998"/>
                </a:lnTo>
                <a:lnTo>
                  <a:pt x="210394" y="61081"/>
                </a:lnTo>
                <a:lnTo>
                  <a:pt x="227175" y="84486"/>
                </a:lnTo>
                <a:lnTo>
                  <a:pt x="233186" y="117158"/>
                </a:lnTo>
                <a:lnTo>
                  <a:pt x="227175" y="149746"/>
                </a:lnTo>
                <a:lnTo>
                  <a:pt x="210394" y="172956"/>
                </a:lnTo>
                <a:lnTo>
                  <a:pt x="184718" y="186843"/>
                </a:lnTo>
                <a:lnTo>
                  <a:pt x="152026" y="191460"/>
                </a:lnTo>
                <a:lnTo>
                  <a:pt x="249531" y="191460"/>
                </a:lnTo>
                <a:lnTo>
                  <a:pt x="252043" y="189388"/>
                </a:lnTo>
                <a:lnTo>
                  <a:pt x="270171" y="157195"/>
                </a:lnTo>
                <a:lnTo>
                  <a:pt x="276619" y="116593"/>
                </a:lnTo>
                <a:lnTo>
                  <a:pt x="267742" y="69253"/>
                </a:lnTo>
                <a:lnTo>
                  <a:pt x="248928" y="42291"/>
                </a:lnTo>
                <a:close/>
              </a:path>
              <a:path w="1250950" h="414019">
                <a:moveTo>
                  <a:pt x="505042" y="3434"/>
                </a:moveTo>
                <a:lnTo>
                  <a:pt x="461598" y="3434"/>
                </a:lnTo>
                <a:lnTo>
                  <a:pt x="398856" y="410353"/>
                </a:lnTo>
                <a:lnTo>
                  <a:pt x="442290" y="410353"/>
                </a:lnTo>
                <a:lnTo>
                  <a:pt x="505042" y="3434"/>
                </a:lnTo>
                <a:close/>
              </a:path>
              <a:path w="1250950" h="414019">
                <a:moveTo>
                  <a:pt x="630137" y="330345"/>
                </a:moveTo>
                <a:lnTo>
                  <a:pt x="600411" y="360062"/>
                </a:lnTo>
                <a:lnTo>
                  <a:pt x="629761" y="384609"/>
                </a:lnTo>
                <a:lnTo>
                  <a:pt x="661574" y="401279"/>
                </a:lnTo>
                <a:lnTo>
                  <a:pt x="697670" y="410769"/>
                </a:lnTo>
                <a:lnTo>
                  <a:pt x="739872" y="413777"/>
                </a:lnTo>
                <a:lnTo>
                  <a:pt x="797524" y="405786"/>
                </a:lnTo>
                <a:lnTo>
                  <a:pt x="841887" y="382848"/>
                </a:lnTo>
                <a:lnTo>
                  <a:pt x="848107" y="374920"/>
                </a:lnTo>
                <a:lnTo>
                  <a:pt x="741014" y="374920"/>
                </a:lnTo>
                <a:lnTo>
                  <a:pt x="709135" y="372697"/>
                </a:lnTo>
                <a:lnTo>
                  <a:pt x="681068" y="365276"/>
                </a:lnTo>
                <a:lnTo>
                  <a:pt x="655254" y="351534"/>
                </a:lnTo>
                <a:lnTo>
                  <a:pt x="630137" y="330345"/>
                </a:lnTo>
                <a:close/>
              </a:path>
              <a:path w="1250950" h="414019">
                <a:moveTo>
                  <a:pt x="741589" y="0"/>
                </a:moveTo>
                <a:lnTo>
                  <a:pt x="687222" y="8225"/>
                </a:lnTo>
                <a:lnTo>
                  <a:pt x="646202" y="31506"/>
                </a:lnTo>
                <a:lnTo>
                  <a:pt x="620296" y="67754"/>
                </a:lnTo>
                <a:lnTo>
                  <a:pt x="611269" y="114876"/>
                </a:lnTo>
                <a:lnTo>
                  <a:pt x="613197" y="137923"/>
                </a:lnTo>
                <a:lnTo>
                  <a:pt x="628629" y="175876"/>
                </a:lnTo>
                <a:lnTo>
                  <a:pt x="674211" y="210178"/>
                </a:lnTo>
                <a:lnTo>
                  <a:pt x="717004" y="221752"/>
                </a:lnTo>
                <a:lnTo>
                  <a:pt x="764447" y="229176"/>
                </a:lnTo>
                <a:lnTo>
                  <a:pt x="783436" y="232536"/>
                </a:lnTo>
                <a:lnTo>
                  <a:pt x="826174" y="258409"/>
                </a:lnTo>
                <a:lnTo>
                  <a:pt x="837032" y="299477"/>
                </a:lnTo>
                <a:lnTo>
                  <a:pt x="830387" y="331276"/>
                </a:lnTo>
                <a:lnTo>
                  <a:pt x="811310" y="354986"/>
                </a:lnTo>
                <a:lnTo>
                  <a:pt x="781090" y="369802"/>
                </a:lnTo>
                <a:lnTo>
                  <a:pt x="741014" y="374920"/>
                </a:lnTo>
                <a:lnTo>
                  <a:pt x="848107" y="374920"/>
                </a:lnTo>
                <a:lnTo>
                  <a:pt x="870392" y="346514"/>
                </a:lnTo>
                <a:lnTo>
                  <a:pt x="880465" y="298336"/>
                </a:lnTo>
                <a:lnTo>
                  <a:pt x="878240" y="274168"/>
                </a:lnTo>
                <a:lnTo>
                  <a:pt x="860931" y="233556"/>
                </a:lnTo>
                <a:lnTo>
                  <a:pt x="832714" y="207821"/>
                </a:lnTo>
                <a:lnTo>
                  <a:pt x="771871" y="189177"/>
                </a:lnTo>
                <a:lnTo>
                  <a:pt x="727297" y="182319"/>
                </a:lnTo>
                <a:lnTo>
                  <a:pt x="711567" y="178913"/>
                </a:lnTo>
                <a:lnTo>
                  <a:pt x="672429" y="160026"/>
                </a:lnTo>
                <a:lnTo>
                  <a:pt x="654137" y="113158"/>
                </a:lnTo>
                <a:lnTo>
                  <a:pt x="659897" y="82323"/>
                </a:lnTo>
                <a:lnTo>
                  <a:pt x="676641" y="58506"/>
                </a:lnTo>
                <a:lnTo>
                  <a:pt x="703567" y="43154"/>
                </a:lnTo>
                <a:lnTo>
                  <a:pt x="739872" y="37716"/>
                </a:lnTo>
                <a:lnTo>
                  <a:pt x="853812" y="37716"/>
                </a:lnTo>
                <a:lnTo>
                  <a:pt x="836416" y="24348"/>
                </a:lnTo>
                <a:lnTo>
                  <a:pt x="808595" y="10499"/>
                </a:lnTo>
                <a:lnTo>
                  <a:pt x="777558" y="2544"/>
                </a:lnTo>
                <a:lnTo>
                  <a:pt x="741589" y="0"/>
                </a:lnTo>
                <a:close/>
              </a:path>
              <a:path w="1250950" h="414019">
                <a:moveTo>
                  <a:pt x="853812" y="37716"/>
                </a:moveTo>
                <a:lnTo>
                  <a:pt x="739872" y="37716"/>
                </a:lnTo>
                <a:lnTo>
                  <a:pt x="769240" y="39949"/>
                </a:lnTo>
                <a:lnTo>
                  <a:pt x="793949" y="46578"/>
                </a:lnTo>
                <a:lnTo>
                  <a:pt x="815336" y="57492"/>
                </a:lnTo>
                <a:lnTo>
                  <a:pt x="834738" y="72584"/>
                </a:lnTo>
                <a:lnTo>
                  <a:pt x="862738" y="44574"/>
                </a:lnTo>
                <a:lnTo>
                  <a:pt x="853812" y="37716"/>
                </a:lnTo>
                <a:close/>
              </a:path>
              <a:path w="1250950" h="414019">
                <a:moveTo>
                  <a:pt x="1250485" y="3434"/>
                </a:moveTo>
                <a:lnTo>
                  <a:pt x="997864" y="3434"/>
                </a:lnTo>
                <a:lnTo>
                  <a:pt x="997864" y="410353"/>
                </a:lnTo>
                <a:lnTo>
                  <a:pt x="1250485" y="410353"/>
                </a:lnTo>
                <a:lnTo>
                  <a:pt x="1250485" y="371486"/>
                </a:lnTo>
                <a:lnTo>
                  <a:pt x="1041308" y="371486"/>
                </a:lnTo>
                <a:lnTo>
                  <a:pt x="1041308" y="224610"/>
                </a:lnTo>
                <a:lnTo>
                  <a:pt x="1219627" y="224610"/>
                </a:lnTo>
                <a:lnTo>
                  <a:pt x="1219627" y="185743"/>
                </a:lnTo>
                <a:lnTo>
                  <a:pt x="1041308" y="185743"/>
                </a:lnTo>
                <a:lnTo>
                  <a:pt x="1041308" y="42291"/>
                </a:lnTo>
                <a:lnTo>
                  <a:pt x="1250485" y="42291"/>
                </a:lnTo>
                <a:lnTo>
                  <a:pt x="1250485" y="3434"/>
                </a:lnTo>
                <a:close/>
              </a:path>
            </a:pathLst>
          </a:custGeom>
          <a:solidFill>
            <a:srgbClr val="484F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3922797" y="1597790"/>
            <a:ext cx="7305188" cy="2110154"/>
          </a:xfrm>
          <a:custGeom>
            <a:avLst/>
            <a:gdLst/>
            <a:ahLst/>
            <a:cxnLst/>
            <a:rect l="l" t="t" r="r" b="b"/>
            <a:pathLst>
              <a:path w="12045950" h="3479800">
                <a:moveTo>
                  <a:pt x="3244304" y="0"/>
                </a:moveTo>
                <a:lnTo>
                  <a:pt x="0" y="0"/>
                </a:lnTo>
                <a:lnTo>
                  <a:pt x="0" y="3479622"/>
                </a:lnTo>
                <a:lnTo>
                  <a:pt x="3244304" y="3479622"/>
                </a:lnTo>
                <a:lnTo>
                  <a:pt x="3244304" y="0"/>
                </a:lnTo>
                <a:close/>
              </a:path>
              <a:path w="12045950" h="3479800">
                <a:moveTo>
                  <a:pt x="12045544" y="0"/>
                </a:moveTo>
                <a:lnTo>
                  <a:pt x="8983383" y="0"/>
                </a:lnTo>
                <a:lnTo>
                  <a:pt x="8983383" y="3479622"/>
                </a:lnTo>
                <a:lnTo>
                  <a:pt x="12045544" y="3479622"/>
                </a:lnTo>
                <a:lnTo>
                  <a:pt x="12045544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964260" y="1590576"/>
            <a:ext cx="2723368" cy="2117470"/>
          </a:xfrm>
          <a:custGeom>
            <a:avLst/>
            <a:gdLst/>
            <a:ahLst/>
            <a:cxnLst/>
            <a:rect l="l" t="t" r="r" b="b"/>
            <a:pathLst>
              <a:path w="4490720" h="3491865">
                <a:moveTo>
                  <a:pt x="4490585" y="0"/>
                </a:moveTo>
                <a:lnTo>
                  <a:pt x="0" y="0"/>
                </a:lnTo>
                <a:lnTo>
                  <a:pt x="0" y="3491516"/>
                </a:lnTo>
                <a:lnTo>
                  <a:pt x="4490585" y="3491516"/>
                </a:lnTo>
                <a:lnTo>
                  <a:pt x="4490585" y="0"/>
                </a:lnTo>
                <a:close/>
              </a:path>
            </a:pathLst>
          </a:custGeom>
          <a:solidFill>
            <a:srgbClr val="F9B4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7253059" y="3945613"/>
            <a:ext cx="3995325" cy="1000782"/>
          </a:xfrm>
          <a:custGeom>
            <a:avLst/>
            <a:gdLst/>
            <a:ahLst/>
            <a:cxnLst/>
            <a:rect l="l" t="t" r="r" b="b"/>
            <a:pathLst>
              <a:path w="6588125" h="1650365">
                <a:moveTo>
                  <a:pt x="6587600" y="0"/>
                </a:moveTo>
                <a:lnTo>
                  <a:pt x="0" y="0"/>
                </a:lnTo>
                <a:lnTo>
                  <a:pt x="0" y="1650347"/>
                </a:lnTo>
                <a:lnTo>
                  <a:pt x="6587600" y="1650347"/>
                </a:lnTo>
                <a:lnTo>
                  <a:pt x="6587600" y="0"/>
                </a:lnTo>
                <a:close/>
              </a:path>
            </a:pathLst>
          </a:custGeom>
          <a:solidFill>
            <a:srgbClr val="B0CE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7253053" y="5075414"/>
            <a:ext cx="3995325" cy="1000782"/>
          </a:xfrm>
          <a:custGeom>
            <a:avLst/>
            <a:gdLst/>
            <a:ahLst/>
            <a:cxnLst/>
            <a:rect l="l" t="t" r="r" b="b"/>
            <a:pathLst>
              <a:path w="6588125" h="1650365">
                <a:moveTo>
                  <a:pt x="6587600" y="0"/>
                </a:moveTo>
                <a:lnTo>
                  <a:pt x="0" y="0"/>
                </a:lnTo>
                <a:lnTo>
                  <a:pt x="0" y="1650347"/>
                </a:lnTo>
                <a:lnTo>
                  <a:pt x="6587600" y="1650347"/>
                </a:lnTo>
                <a:lnTo>
                  <a:pt x="6587600" y="0"/>
                </a:lnTo>
                <a:close/>
              </a:path>
            </a:pathLst>
          </a:custGeom>
          <a:solidFill>
            <a:srgbClr val="95B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6123456" y="1597796"/>
            <a:ext cx="3029131" cy="1000782"/>
          </a:xfrm>
          <a:custGeom>
            <a:avLst/>
            <a:gdLst/>
            <a:ahLst/>
            <a:cxnLst/>
            <a:rect l="l" t="t" r="r" b="b"/>
            <a:pathLst>
              <a:path w="4994909" h="1650364">
                <a:moveTo>
                  <a:pt x="4994350" y="0"/>
                </a:moveTo>
                <a:lnTo>
                  <a:pt x="0" y="0"/>
                </a:lnTo>
                <a:lnTo>
                  <a:pt x="0" y="1650347"/>
                </a:lnTo>
                <a:lnTo>
                  <a:pt x="4994350" y="1650347"/>
                </a:lnTo>
                <a:lnTo>
                  <a:pt x="4994350" y="0"/>
                </a:lnTo>
                <a:close/>
              </a:path>
            </a:pathLst>
          </a:custGeom>
          <a:solidFill>
            <a:srgbClr val="5A9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6123456" y="2687785"/>
            <a:ext cx="3029131" cy="1020421"/>
          </a:xfrm>
          <a:custGeom>
            <a:avLst/>
            <a:gdLst/>
            <a:ahLst/>
            <a:cxnLst/>
            <a:rect l="l" t="t" r="r" b="b"/>
            <a:pathLst>
              <a:path w="4994909" h="1682750">
                <a:moveTo>
                  <a:pt x="4994350" y="0"/>
                </a:moveTo>
                <a:lnTo>
                  <a:pt x="0" y="0"/>
                </a:lnTo>
                <a:lnTo>
                  <a:pt x="0" y="1682137"/>
                </a:lnTo>
                <a:lnTo>
                  <a:pt x="4994350" y="1682137"/>
                </a:lnTo>
                <a:lnTo>
                  <a:pt x="4994350" y="0"/>
                </a:lnTo>
                <a:close/>
              </a:path>
            </a:pathLst>
          </a:custGeom>
          <a:solidFill>
            <a:srgbClr val="83B0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90" r:id="rId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tiina.raatikainen@om.fi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38CD1C-EB54-44E5-943D-830D67A68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Vapautuvan vangin huomioiminen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BE849ED-0EBA-450C-BE5A-C24D4F782C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4847" y="4111625"/>
            <a:ext cx="8412163" cy="1175992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Tiina Raatikainen, erityisasiantuntija, Operatiivisen toiminnan ohjausyksikkö</a:t>
            </a:r>
          </a:p>
          <a:p>
            <a:r>
              <a:rPr lang="fi-FI" dirty="0"/>
              <a:t>Päivi Taskinen, ma. erityisohjaaja, Kuopion vankila</a:t>
            </a:r>
          </a:p>
          <a:p>
            <a:r>
              <a:rPr lang="fi-FI" dirty="0"/>
              <a:t>Marjatta Kemppainen, sosiaalityöntekijä, Kuopion avovankilaosasto</a:t>
            </a:r>
          </a:p>
          <a:p>
            <a:r>
              <a:rPr lang="fi-FI" dirty="0"/>
              <a:t>VAT-verkoston Kuopion seminaari 29.11.2023</a:t>
            </a:r>
          </a:p>
        </p:txBody>
      </p:sp>
      <p:pic>
        <p:nvPicPr>
          <p:cNvPr id="9" name="Kuva 8" descr="Twitter-logo.">
            <a:extLst>
              <a:ext uri="{FF2B5EF4-FFF2-40B4-BE49-F238E27FC236}">
                <a16:creationId xmlns:a16="http://schemas.microsoft.com/office/drawing/2014/main" id="{AD8A113E-8117-4715-BC27-31067C436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35" y="5575289"/>
            <a:ext cx="694640" cy="695600"/>
          </a:xfrm>
          <a:prstGeom prst="rect">
            <a:avLst/>
          </a:prstGeom>
        </p:spPr>
      </p:pic>
      <p:pic>
        <p:nvPicPr>
          <p:cNvPr id="5" name="Kuva 4" descr="Instagram-logo.">
            <a:extLst>
              <a:ext uri="{FF2B5EF4-FFF2-40B4-BE49-F238E27FC236}">
                <a16:creationId xmlns:a16="http://schemas.microsoft.com/office/drawing/2014/main" id="{5138FC49-C88F-4A0E-8AD8-69642136E9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20" y="5561641"/>
            <a:ext cx="693682" cy="695600"/>
          </a:xfrm>
          <a:prstGeom prst="rect">
            <a:avLst/>
          </a:prstGeom>
        </p:spPr>
      </p:pic>
      <p:pic>
        <p:nvPicPr>
          <p:cNvPr id="7" name="Kuva 6" descr="LinkedIn-logo.">
            <a:extLst>
              <a:ext uri="{FF2B5EF4-FFF2-40B4-BE49-F238E27FC236}">
                <a16:creationId xmlns:a16="http://schemas.microsoft.com/office/drawing/2014/main" id="{A7DBDCFB-6075-4006-949B-F95B98375C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48" y="5561641"/>
            <a:ext cx="695600" cy="695600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85AFDB00-6497-45F0-962A-E82C271B5406}"/>
              </a:ext>
            </a:extLst>
          </p:cNvPr>
          <p:cNvSpPr txBox="1"/>
          <p:nvPr/>
        </p:nvSpPr>
        <p:spPr>
          <a:xfrm>
            <a:off x="2140575" y="5724775"/>
            <a:ext cx="841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 @rikosseuraamus                       @rikosseuraamus                        Rikosseuraamuslaitos</a:t>
            </a:r>
          </a:p>
        </p:txBody>
      </p:sp>
    </p:spTree>
    <p:extLst>
      <p:ext uri="{BB962C8B-B14F-4D97-AF65-F5344CB8AC3E}">
        <p14:creationId xmlns:p14="http://schemas.microsoft.com/office/powerpoint/2010/main" val="1327678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ulukko 4">
            <a:extLst>
              <a:ext uri="{FF2B5EF4-FFF2-40B4-BE49-F238E27FC236}">
                <a16:creationId xmlns:a16="http://schemas.microsoft.com/office/drawing/2014/main" id="{A6FC7DA6-16F1-4EFF-A8F8-489ED72F4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800465"/>
              </p:ext>
            </p:extLst>
          </p:nvPr>
        </p:nvGraphicFramePr>
        <p:xfrm>
          <a:off x="254782" y="150185"/>
          <a:ext cx="11682435" cy="65576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88020">
                  <a:extLst>
                    <a:ext uri="{9D8B030D-6E8A-4147-A177-3AD203B41FA5}">
                      <a16:colId xmlns:a16="http://schemas.microsoft.com/office/drawing/2014/main" val="2845454389"/>
                    </a:ext>
                  </a:extLst>
                </a:gridCol>
                <a:gridCol w="1553592">
                  <a:extLst>
                    <a:ext uri="{9D8B030D-6E8A-4147-A177-3AD203B41FA5}">
                      <a16:colId xmlns:a16="http://schemas.microsoft.com/office/drawing/2014/main" val="4115897234"/>
                    </a:ext>
                  </a:extLst>
                </a:gridCol>
                <a:gridCol w="1997475">
                  <a:extLst>
                    <a:ext uri="{9D8B030D-6E8A-4147-A177-3AD203B41FA5}">
                      <a16:colId xmlns:a16="http://schemas.microsoft.com/office/drawing/2014/main" val="95044591"/>
                    </a:ext>
                  </a:extLst>
                </a:gridCol>
                <a:gridCol w="3107185">
                  <a:extLst>
                    <a:ext uri="{9D8B030D-6E8A-4147-A177-3AD203B41FA5}">
                      <a16:colId xmlns:a16="http://schemas.microsoft.com/office/drawing/2014/main" val="3833349465"/>
                    </a:ext>
                  </a:extLst>
                </a:gridCol>
                <a:gridCol w="3036163">
                  <a:extLst>
                    <a:ext uri="{9D8B030D-6E8A-4147-A177-3AD203B41FA5}">
                      <a16:colId xmlns:a16="http://schemas.microsoft.com/office/drawing/2014/main" val="374890128"/>
                    </a:ext>
                  </a:extLst>
                </a:gridCol>
              </a:tblGrid>
              <a:tr h="461802">
                <a:tc>
                  <a:txBody>
                    <a:bodyPr/>
                    <a:lstStyle/>
                    <a:p>
                      <a:endParaRPr lang="fi-F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Vastuutaho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Kohderyhmä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Toimijoiden kuvaus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Toimintamallin kuvaus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472221"/>
                  </a:ext>
                </a:extLst>
              </a:tr>
              <a:tr h="845131">
                <a:tc>
                  <a:txBody>
                    <a:bodyPr/>
                    <a:lstStyle/>
                    <a:p>
                      <a:r>
                        <a:rPr lang="fi-FI" sz="1600" b="1" dirty="0"/>
                        <a:t>Joensuun ASO-työryhmä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Joensuun yks-toimisto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Pohjois-Karjalaan vapautuvat vangit sekä yks-toimiston asiakkaat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Asiakkaan tarpeen perusteella kutsuttavat tahot, jotka mukana ASO-toiminnassa (mm. hyvinvointialueen palvelut, asuntotoimi, Kela). Tahot nimenneet ASO-yhdyshenkilön.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Verkosto kokoontuu säännöllisesti, asiakas määrittää kutsuttavat tahot (lomake). Asunnon saamisen ohella myös muut tuen tarpeet huomioidaan.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163494"/>
                  </a:ext>
                </a:extLst>
              </a:tr>
              <a:tr h="809852">
                <a:tc>
                  <a:txBody>
                    <a:bodyPr/>
                    <a:lstStyle/>
                    <a:p>
                      <a:r>
                        <a:rPr lang="fi-FI" sz="1600" b="1" dirty="0"/>
                        <a:t>Kuopion asuntotyöryhmä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Kuopion yks-toimisto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Kuopioon vapautuvat vangit sekä yks-toimiston asiakkaat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Kiinteät jäsenet: asuntotoimisto, aikuissosiaalityö, päihdepalvelut, järjestöt ja Rise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Verkosto kokoontuu säännöllisesti, ja asiakkaalle varataan aika kokoukseen.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599850"/>
                  </a:ext>
                </a:extLst>
              </a:tr>
              <a:tr h="1128279">
                <a:tc>
                  <a:txBody>
                    <a:bodyPr/>
                    <a:lstStyle/>
                    <a:p>
                      <a:r>
                        <a:rPr lang="fi-FI" sz="1600" b="1" dirty="0"/>
                        <a:t>Kemi-Tornion ASO-työryhmä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KATU-hanke / Nuorisoasuntoliitto ry.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Kemi-Tornion seudulle vapautuvat vangit ja yks-toimiston asiakkaat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Asiakkaan tarpeen perusteella kutsuttavat tahot, jotka mukana ASO-toiminnassa: sosiaali- ja asuntotoimi, päihdepalvelut, nuoriso- ja mielenterveystyö, työllisyyspalvelut, Kela, </a:t>
                      </a:r>
                      <a:r>
                        <a:rPr lang="fi-FI" sz="1200"/>
                        <a:t>poliisi, seurakunta</a:t>
                      </a:r>
                      <a:r>
                        <a:rPr lang="fi-FI" sz="1200" dirty="0"/>
                        <a:t>, ammattiopisto ja </a:t>
                      </a:r>
                      <a:r>
                        <a:rPr lang="fi-FI" sz="1200" dirty="0" err="1"/>
                        <a:t>Rise</a:t>
                      </a:r>
                      <a:endParaRPr lang="fi-FI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Verkosto kootaan kokoon tarvittaessa.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732936"/>
                  </a:ext>
                </a:extLst>
              </a:tr>
              <a:tr h="948233">
                <a:tc>
                  <a:txBody>
                    <a:bodyPr/>
                    <a:lstStyle/>
                    <a:p>
                      <a:r>
                        <a:rPr lang="fi-FI" sz="1600" b="1" dirty="0"/>
                        <a:t>Seinäjoen asuttamisen työryhmä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Seinäjoen yks-toimisto (mikäli ei yks-asiakkuutta, vankila vastuutaho)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Seinäjoelle vapautuvat vangit sekä yks-toimiston asiakkaat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dirty="0"/>
                        <a:t>Kiinteät jäsenet: asuntotoimisto, seurakunta, aikuissosiaalityö, Kela, päihdepalvelut, työllisyyspalvelut, järjestötoimijat ja Rise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Verkostolla kerran kuussa säännöllinen ajanvaraus, johon voidaan ottaa asiakkaita. Tämän lisäksi verkosto voidaan koota kokoon myös muuten esim. akuuteissa tilanteissa.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109877"/>
                  </a:ext>
                </a:extLst>
              </a:tr>
              <a:tr h="809852">
                <a:tc>
                  <a:txBody>
                    <a:bodyPr/>
                    <a:lstStyle/>
                    <a:p>
                      <a:r>
                        <a:rPr lang="fi-FI" sz="1600" b="1" dirty="0"/>
                        <a:t>Jyväskylän Nopsajalka-tiimi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Hyvinvointialue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Asunnottomat ja asunnottomuusriskissä olevat jyväskyläläiset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Kaupungin sisäinen liikkuva tiimi, jossa työskentelee mm. sosiaaliohjaaja, psykiatrinen sairaanhoitaja ja asumisneuvoja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Tiimi jalkautuu vankiloihin, selvittää palvelutarvetta ja tarjoaa palveluohjausta ja asumisneuvontaa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323272"/>
                  </a:ext>
                </a:extLst>
              </a:tr>
              <a:tr h="1527143">
                <a:tc>
                  <a:txBody>
                    <a:bodyPr/>
                    <a:lstStyle/>
                    <a:p>
                      <a:r>
                        <a:rPr lang="fi-FI" sz="1600" b="1" dirty="0"/>
                        <a:t>Turun seudulle vapautuvien asumisen tuki TVAT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Turun vankilassa koollekutsuja, kokoontuminen Turun yks-toimistossa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Turun seudulle vapautuvat asunnottomat, jotka ovat valmiita sitoutumaan apuun ja tukeen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Asiakkaan yksilöllisen tarpeen mukaiset toimijat, kuten päihdepalvelut. Asiakkaan kotikunnan edustaja ja muut kotikunnan mukaiset toimijat. Mikäli </a:t>
                      </a:r>
                      <a:r>
                        <a:rPr lang="fi-FI" sz="1200" dirty="0" err="1"/>
                        <a:t>Risen</a:t>
                      </a:r>
                      <a:r>
                        <a:rPr lang="fi-FI" sz="1200" dirty="0"/>
                        <a:t> valvontaa ei ole tulossa,  suositellaan vapaaehtoista valvontaa.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Asiakas voi ohjautua mistä vain </a:t>
                      </a:r>
                      <a:r>
                        <a:rPr lang="fi-FI" sz="1200" dirty="0" err="1"/>
                        <a:t>Risen</a:t>
                      </a:r>
                      <a:r>
                        <a:rPr lang="fi-FI" sz="1200" dirty="0"/>
                        <a:t> yksiköstä sekä esim. ennakollisesti kumppaneiden kautta. Alkuhaastattelussa kartoitetaan asiakkaan yksiöllinen verkosto, joka kootaan yhteiseen palaveriin asiakkaan kanssa. Kokoukselle kiinteä aika varattu kuukausittain. Kaksi kertaa vuodessa lisäksi yhteistyötapaaminen toimijoiden kesken.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0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5902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78626D-BC60-4F9E-ADA5-6BC669EAB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Rikosseuraamuslaitos</a:t>
            </a:r>
            <a:r>
              <a:rPr lang="en-GB" dirty="0"/>
              <a:t> </a:t>
            </a:r>
            <a:r>
              <a:rPr lang="fi-FI" dirty="0"/>
              <a:t>yhteystiedot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64A33E9-BC4A-44DE-9BCA-CC66BFBD85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6625" y="4723192"/>
            <a:ext cx="5238750" cy="1374776"/>
          </a:xfrm>
        </p:spPr>
        <p:txBody>
          <a:bodyPr>
            <a:normAutofit/>
          </a:bodyPr>
          <a:lstStyle/>
          <a:p>
            <a:r>
              <a:rPr lang="en-GB" dirty="0"/>
              <a:t>Tiina Raatikainen</a:t>
            </a:r>
          </a:p>
          <a:p>
            <a:r>
              <a:rPr lang="en-GB" dirty="0">
                <a:hlinkClick r:id="rId3"/>
              </a:rPr>
              <a:t>tiina.raatikainen@om.fi</a:t>
            </a:r>
            <a:endParaRPr lang="en-GB" dirty="0"/>
          </a:p>
          <a:p>
            <a:r>
              <a:rPr lang="en-GB" dirty="0"/>
              <a:t>p. 0504779203</a:t>
            </a:r>
          </a:p>
        </p:txBody>
      </p:sp>
    </p:spTree>
    <p:extLst>
      <p:ext uri="{BB962C8B-B14F-4D97-AF65-F5344CB8AC3E}">
        <p14:creationId xmlns:p14="http://schemas.microsoft.com/office/powerpoint/2010/main" val="339244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894B4-34FF-497B-A9C2-240748B4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0C61B-A872-4735-AF2D-161CC8C58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 descr="Rikosseuraamuslaitoksen perustehtävä on vankeusrangaistusten ja yhdyskuntaseuraamusten täytäntöönpano sekä tutkintavankeuden toimeenpano. Arvojamme ovat oikeudenmukaisuus, turvallisuus, usko ihmisen mahdollisuuksiin muuttua ja kasvaa sekä ihmisarvon kunnioittaminen.">
            <a:extLst>
              <a:ext uri="{FF2B5EF4-FFF2-40B4-BE49-F238E27FC236}">
                <a16:creationId xmlns:a16="http://schemas.microsoft.com/office/drawing/2014/main" id="{5E729E6D-CF5A-CA29-4FA5-745C90F69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64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1530" y="1998330"/>
            <a:ext cx="1299978" cy="298425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4"/>
              </a:spcBef>
            </a:pPr>
            <a:r>
              <a:rPr sz="1850" b="1" spc="-42" dirty="0">
                <a:solidFill>
                  <a:srgbClr val="FFFFFF"/>
                </a:solidFill>
                <a:latin typeface="DINOT-Black"/>
                <a:cs typeface="DINOT-Black"/>
              </a:rPr>
              <a:t>VANKILOITA</a:t>
            </a:r>
            <a:endParaRPr sz="1850">
              <a:latin typeface="DINOT-Black"/>
              <a:cs typeface="DINOT-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6803" y="2091874"/>
            <a:ext cx="1261857" cy="145130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2"/>
              </a:spcBef>
            </a:pPr>
            <a:r>
              <a:rPr sz="9399" b="1" spc="-212" dirty="0">
                <a:solidFill>
                  <a:srgbClr val="FFFFFF"/>
                </a:solidFill>
                <a:latin typeface="DINOT-Bold"/>
                <a:cs typeface="DINOT-Bold"/>
              </a:rPr>
              <a:t>28</a:t>
            </a:r>
            <a:endParaRPr sz="9399">
              <a:latin typeface="DINOT-Bold"/>
              <a:cs typeface="DINOT-Bold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76004" y="1590578"/>
            <a:ext cx="10251574" cy="4480226"/>
            <a:chOff x="1608796" y="2622980"/>
            <a:chExt cx="16905605" cy="7388225"/>
          </a:xfrm>
        </p:grpSpPr>
        <p:sp>
          <p:nvSpPr>
            <p:cNvPr id="5" name="object 5"/>
            <p:cNvSpPr/>
            <p:nvPr/>
          </p:nvSpPr>
          <p:spPr>
            <a:xfrm>
              <a:off x="1725831" y="6305570"/>
              <a:ext cx="16718280" cy="0"/>
            </a:xfrm>
            <a:custGeom>
              <a:avLst/>
              <a:gdLst/>
              <a:ahLst/>
              <a:cxnLst/>
              <a:rect l="l" t="t" r="r" b="b"/>
              <a:pathLst>
                <a:path w="16718280">
                  <a:moveTo>
                    <a:pt x="0" y="0"/>
                  </a:moveTo>
                  <a:lnTo>
                    <a:pt x="16718035" y="0"/>
                  </a:lnTo>
                </a:path>
              </a:pathLst>
            </a:custGeom>
            <a:ln w="46752">
              <a:solidFill>
                <a:srgbClr val="C3C2C2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08785" y="6282200"/>
              <a:ext cx="16905605" cy="46990"/>
            </a:xfrm>
            <a:custGeom>
              <a:avLst/>
              <a:gdLst/>
              <a:ahLst/>
              <a:cxnLst/>
              <a:rect l="l" t="t" r="r" b="b"/>
              <a:pathLst>
                <a:path w="16905605" h="46989">
                  <a:moveTo>
                    <a:pt x="46761" y="23380"/>
                  </a:moveTo>
                  <a:lnTo>
                    <a:pt x="39916" y="6845"/>
                  </a:lnTo>
                  <a:lnTo>
                    <a:pt x="23380" y="0"/>
                  </a:lnTo>
                  <a:lnTo>
                    <a:pt x="6845" y="6845"/>
                  </a:lnTo>
                  <a:lnTo>
                    <a:pt x="0" y="23380"/>
                  </a:lnTo>
                  <a:lnTo>
                    <a:pt x="6845" y="39903"/>
                  </a:lnTo>
                  <a:lnTo>
                    <a:pt x="23380" y="46748"/>
                  </a:lnTo>
                  <a:lnTo>
                    <a:pt x="39916" y="39903"/>
                  </a:lnTo>
                  <a:lnTo>
                    <a:pt x="46761" y="23380"/>
                  </a:lnTo>
                  <a:close/>
                </a:path>
                <a:path w="16905605" h="46989">
                  <a:moveTo>
                    <a:pt x="16905288" y="23380"/>
                  </a:moveTo>
                  <a:lnTo>
                    <a:pt x="16898443" y="6845"/>
                  </a:lnTo>
                  <a:lnTo>
                    <a:pt x="16881920" y="0"/>
                  </a:lnTo>
                  <a:lnTo>
                    <a:pt x="16865384" y="6845"/>
                  </a:lnTo>
                  <a:lnTo>
                    <a:pt x="16858539" y="23380"/>
                  </a:lnTo>
                  <a:lnTo>
                    <a:pt x="16865384" y="39903"/>
                  </a:lnTo>
                  <a:lnTo>
                    <a:pt x="16881920" y="46748"/>
                  </a:lnTo>
                  <a:lnTo>
                    <a:pt x="16898443" y="39903"/>
                  </a:lnTo>
                  <a:lnTo>
                    <a:pt x="16905288" y="23380"/>
                  </a:lnTo>
                  <a:close/>
                </a:path>
              </a:pathLst>
            </a:custGeom>
            <a:solidFill>
              <a:srgbClr val="C3C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71677" y="2739458"/>
              <a:ext cx="0" cy="3305175"/>
            </a:xfrm>
            <a:custGeom>
              <a:avLst/>
              <a:gdLst/>
              <a:ahLst/>
              <a:cxnLst/>
              <a:rect l="l" t="t" r="r" b="b"/>
              <a:pathLst>
                <a:path h="3305175">
                  <a:moveTo>
                    <a:pt x="0" y="0"/>
                  </a:moveTo>
                  <a:lnTo>
                    <a:pt x="0" y="3305114"/>
                  </a:lnTo>
                </a:path>
              </a:pathLst>
            </a:custGeom>
            <a:ln w="46752">
              <a:solidFill>
                <a:srgbClr val="C3C2C2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248298" y="2622987"/>
              <a:ext cx="46990" cy="3491865"/>
            </a:xfrm>
            <a:custGeom>
              <a:avLst/>
              <a:gdLst/>
              <a:ahLst/>
              <a:cxnLst/>
              <a:rect l="l" t="t" r="r" b="b"/>
              <a:pathLst>
                <a:path w="46989" h="3491865">
                  <a:moveTo>
                    <a:pt x="46748" y="3468141"/>
                  </a:moveTo>
                  <a:lnTo>
                    <a:pt x="39903" y="3451606"/>
                  </a:lnTo>
                  <a:lnTo>
                    <a:pt x="23368" y="3444760"/>
                  </a:lnTo>
                  <a:lnTo>
                    <a:pt x="6845" y="3451606"/>
                  </a:lnTo>
                  <a:lnTo>
                    <a:pt x="0" y="3468141"/>
                  </a:lnTo>
                  <a:lnTo>
                    <a:pt x="6845" y="3484664"/>
                  </a:lnTo>
                  <a:lnTo>
                    <a:pt x="23368" y="3491522"/>
                  </a:lnTo>
                  <a:lnTo>
                    <a:pt x="39903" y="3484664"/>
                  </a:lnTo>
                  <a:lnTo>
                    <a:pt x="46748" y="3468141"/>
                  </a:lnTo>
                  <a:close/>
                </a:path>
                <a:path w="46989" h="3491865">
                  <a:moveTo>
                    <a:pt x="46748" y="23380"/>
                  </a:moveTo>
                  <a:lnTo>
                    <a:pt x="39903" y="6845"/>
                  </a:lnTo>
                  <a:lnTo>
                    <a:pt x="23368" y="0"/>
                  </a:lnTo>
                  <a:lnTo>
                    <a:pt x="6845" y="6845"/>
                  </a:lnTo>
                  <a:lnTo>
                    <a:pt x="0" y="23380"/>
                  </a:lnTo>
                  <a:lnTo>
                    <a:pt x="6845" y="39903"/>
                  </a:lnTo>
                  <a:lnTo>
                    <a:pt x="23368" y="46748"/>
                  </a:lnTo>
                  <a:lnTo>
                    <a:pt x="39903" y="39903"/>
                  </a:lnTo>
                  <a:lnTo>
                    <a:pt x="46748" y="23380"/>
                  </a:lnTo>
                  <a:close/>
                </a:path>
              </a:pathLst>
            </a:custGeom>
            <a:solidFill>
              <a:srgbClr val="C3C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902958" y="2739458"/>
              <a:ext cx="0" cy="3305175"/>
            </a:xfrm>
            <a:custGeom>
              <a:avLst/>
              <a:gdLst/>
              <a:ahLst/>
              <a:cxnLst/>
              <a:rect l="l" t="t" r="r" b="b"/>
              <a:pathLst>
                <a:path h="3305175">
                  <a:moveTo>
                    <a:pt x="0" y="0"/>
                  </a:moveTo>
                  <a:lnTo>
                    <a:pt x="0" y="3305114"/>
                  </a:lnTo>
                </a:path>
              </a:pathLst>
            </a:custGeom>
            <a:ln w="46752">
              <a:solidFill>
                <a:srgbClr val="C3C2C2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879571" y="2622987"/>
              <a:ext cx="46990" cy="3491865"/>
            </a:xfrm>
            <a:custGeom>
              <a:avLst/>
              <a:gdLst/>
              <a:ahLst/>
              <a:cxnLst/>
              <a:rect l="l" t="t" r="r" b="b"/>
              <a:pathLst>
                <a:path w="46990" h="3491865">
                  <a:moveTo>
                    <a:pt x="46761" y="3468141"/>
                  </a:moveTo>
                  <a:lnTo>
                    <a:pt x="39916" y="3451606"/>
                  </a:lnTo>
                  <a:lnTo>
                    <a:pt x="23380" y="3444760"/>
                  </a:lnTo>
                  <a:lnTo>
                    <a:pt x="6845" y="3451606"/>
                  </a:lnTo>
                  <a:lnTo>
                    <a:pt x="0" y="3468141"/>
                  </a:lnTo>
                  <a:lnTo>
                    <a:pt x="6845" y="3484664"/>
                  </a:lnTo>
                  <a:lnTo>
                    <a:pt x="23380" y="3491522"/>
                  </a:lnTo>
                  <a:lnTo>
                    <a:pt x="39916" y="3484664"/>
                  </a:lnTo>
                  <a:lnTo>
                    <a:pt x="46761" y="3468141"/>
                  </a:lnTo>
                  <a:close/>
                </a:path>
                <a:path w="46990" h="3491865">
                  <a:moveTo>
                    <a:pt x="46761" y="23380"/>
                  </a:moveTo>
                  <a:lnTo>
                    <a:pt x="39916" y="6845"/>
                  </a:lnTo>
                  <a:lnTo>
                    <a:pt x="23380" y="0"/>
                  </a:lnTo>
                  <a:lnTo>
                    <a:pt x="6845" y="6845"/>
                  </a:lnTo>
                  <a:lnTo>
                    <a:pt x="0" y="23380"/>
                  </a:lnTo>
                  <a:lnTo>
                    <a:pt x="6845" y="39903"/>
                  </a:lnTo>
                  <a:lnTo>
                    <a:pt x="23380" y="46748"/>
                  </a:lnTo>
                  <a:lnTo>
                    <a:pt x="39916" y="39903"/>
                  </a:lnTo>
                  <a:lnTo>
                    <a:pt x="46761" y="23380"/>
                  </a:lnTo>
                  <a:close/>
                </a:path>
              </a:pathLst>
            </a:custGeom>
            <a:solidFill>
              <a:srgbClr val="C3C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271799" y="2739458"/>
              <a:ext cx="0" cy="3305175"/>
            </a:xfrm>
            <a:custGeom>
              <a:avLst/>
              <a:gdLst/>
              <a:ahLst/>
              <a:cxnLst/>
              <a:rect l="l" t="t" r="r" b="b"/>
              <a:pathLst>
                <a:path h="3305175">
                  <a:moveTo>
                    <a:pt x="0" y="0"/>
                  </a:moveTo>
                  <a:lnTo>
                    <a:pt x="0" y="3305114"/>
                  </a:lnTo>
                </a:path>
              </a:pathLst>
            </a:custGeom>
            <a:ln w="46752">
              <a:solidFill>
                <a:srgbClr val="C3C2C2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248420" y="2622987"/>
              <a:ext cx="46990" cy="3491865"/>
            </a:xfrm>
            <a:custGeom>
              <a:avLst/>
              <a:gdLst/>
              <a:ahLst/>
              <a:cxnLst/>
              <a:rect l="l" t="t" r="r" b="b"/>
              <a:pathLst>
                <a:path w="46990" h="3491865">
                  <a:moveTo>
                    <a:pt x="46748" y="3468141"/>
                  </a:moveTo>
                  <a:lnTo>
                    <a:pt x="39903" y="3451606"/>
                  </a:lnTo>
                  <a:lnTo>
                    <a:pt x="23368" y="3444760"/>
                  </a:lnTo>
                  <a:lnTo>
                    <a:pt x="6845" y="3451606"/>
                  </a:lnTo>
                  <a:lnTo>
                    <a:pt x="0" y="3468141"/>
                  </a:lnTo>
                  <a:lnTo>
                    <a:pt x="6845" y="3484664"/>
                  </a:lnTo>
                  <a:lnTo>
                    <a:pt x="23368" y="3491522"/>
                  </a:lnTo>
                  <a:lnTo>
                    <a:pt x="39903" y="3484664"/>
                  </a:lnTo>
                  <a:lnTo>
                    <a:pt x="46748" y="3468141"/>
                  </a:lnTo>
                  <a:close/>
                </a:path>
                <a:path w="46990" h="3491865">
                  <a:moveTo>
                    <a:pt x="46748" y="23380"/>
                  </a:moveTo>
                  <a:lnTo>
                    <a:pt x="39903" y="6845"/>
                  </a:lnTo>
                  <a:lnTo>
                    <a:pt x="23368" y="0"/>
                  </a:lnTo>
                  <a:lnTo>
                    <a:pt x="6845" y="6845"/>
                  </a:lnTo>
                  <a:lnTo>
                    <a:pt x="0" y="23380"/>
                  </a:lnTo>
                  <a:lnTo>
                    <a:pt x="6845" y="39903"/>
                  </a:lnTo>
                  <a:lnTo>
                    <a:pt x="23368" y="46748"/>
                  </a:lnTo>
                  <a:lnTo>
                    <a:pt x="39903" y="39903"/>
                  </a:lnTo>
                  <a:lnTo>
                    <a:pt x="46748" y="23380"/>
                  </a:lnTo>
                  <a:close/>
                </a:path>
              </a:pathLst>
            </a:custGeom>
            <a:solidFill>
              <a:srgbClr val="C3C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741538" y="6635702"/>
              <a:ext cx="0" cy="3305175"/>
            </a:xfrm>
            <a:custGeom>
              <a:avLst/>
              <a:gdLst/>
              <a:ahLst/>
              <a:cxnLst/>
              <a:rect l="l" t="t" r="r" b="b"/>
              <a:pathLst>
                <a:path h="3305175">
                  <a:moveTo>
                    <a:pt x="0" y="0"/>
                  </a:moveTo>
                  <a:lnTo>
                    <a:pt x="0" y="3305114"/>
                  </a:lnTo>
                </a:path>
              </a:pathLst>
            </a:custGeom>
            <a:ln w="46752">
              <a:solidFill>
                <a:srgbClr val="C3C2C2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718151" y="6519233"/>
              <a:ext cx="46990" cy="3491865"/>
            </a:xfrm>
            <a:custGeom>
              <a:avLst/>
              <a:gdLst/>
              <a:ahLst/>
              <a:cxnLst/>
              <a:rect l="l" t="t" r="r" b="b"/>
              <a:pathLst>
                <a:path w="46990" h="3491865">
                  <a:moveTo>
                    <a:pt x="46761" y="3468141"/>
                  </a:moveTo>
                  <a:lnTo>
                    <a:pt x="39916" y="3451606"/>
                  </a:lnTo>
                  <a:lnTo>
                    <a:pt x="23380" y="3444760"/>
                  </a:lnTo>
                  <a:lnTo>
                    <a:pt x="6858" y="3451606"/>
                  </a:lnTo>
                  <a:lnTo>
                    <a:pt x="0" y="3468141"/>
                  </a:lnTo>
                  <a:lnTo>
                    <a:pt x="6858" y="3484664"/>
                  </a:lnTo>
                  <a:lnTo>
                    <a:pt x="23380" y="3491509"/>
                  </a:lnTo>
                  <a:lnTo>
                    <a:pt x="39916" y="3484664"/>
                  </a:lnTo>
                  <a:lnTo>
                    <a:pt x="46761" y="3468141"/>
                  </a:lnTo>
                  <a:close/>
                </a:path>
                <a:path w="46990" h="3491865">
                  <a:moveTo>
                    <a:pt x="46761" y="23368"/>
                  </a:moveTo>
                  <a:lnTo>
                    <a:pt x="39916" y="6845"/>
                  </a:lnTo>
                  <a:lnTo>
                    <a:pt x="23380" y="0"/>
                  </a:lnTo>
                  <a:lnTo>
                    <a:pt x="6858" y="6845"/>
                  </a:lnTo>
                  <a:lnTo>
                    <a:pt x="0" y="23368"/>
                  </a:lnTo>
                  <a:lnTo>
                    <a:pt x="6858" y="39903"/>
                  </a:lnTo>
                  <a:lnTo>
                    <a:pt x="23380" y="46748"/>
                  </a:lnTo>
                  <a:lnTo>
                    <a:pt x="39916" y="39903"/>
                  </a:lnTo>
                  <a:lnTo>
                    <a:pt x="46761" y="23368"/>
                  </a:lnTo>
                  <a:close/>
                </a:path>
              </a:pathLst>
            </a:custGeom>
            <a:solidFill>
              <a:srgbClr val="C3C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05811" y="6635702"/>
              <a:ext cx="0" cy="3305175"/>
            </a:xfrm>
            <a:custGeom>
              <a:avLst/>
              <a:gdLst/>
              <a:ahLst/>
              <a:cxnLst/>
              <a:rect l="l" t="t" r="r" b="b"/>
              <a:pathLst>
                <a:path h="3305175">
                  <a:moveTo>
                    <a:pt x="0" y="0"/>
                  </a:moveTo>
                  <a:lnTo>
                    <a:pt x="0" y="3305114"/>
                  </a:lnTo>
                </a:path>
              </a:pathLst>
            </a:custGeom>
            <a:ln w="46752">
              <a:solidFill>
                <a:srgbClr val="C3C2C2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82432" y="6519233"/>
              <a:ext cx="46990" cy="3491865"/>
            </a:xfrm>
            <a:custGeom>
              <a:avLst/>
              <a:gdLst/>
              <a:ahLst/>
              <a:cxnLst/>
              <a:rect l="l" t="t" r="r" b="b"/>
              <a:pathLst>
                <a:path w="46990" h="3491865">
                  <a:moveTo>
                    <a:pt x="46748" y="3468141"/>
                  </a:moveTo>
                  <a:lnTo>
                    <a:pt x="39903" y="3451606"/>
                  </a:lnTo>
                  <a:lnTo>
                    <a:pt x="23368" y="3444760"/>
                  </a:lnTo>
                  <a:lnTo>
                    <a:pt x="6845" y="3451606"/>
                  </a:lnTo>
                  <a:lnTo>
                    <a:pt x="0" y="3468141"/>
                  </a:lnTo>
                  <a:lnTo>
                    <a:pt x="6845" y="3484664"/>
                  </a:lnTo>
                  <a:lnTo>
                    <a:pt x="23368" y="3491509"/>
                  </a:lnTo>
                  <a:lnTo>
                    <a:pt x="39903" y="3484664"/>
                  </a:lnTo>
                  <a:lnTo>
                    <a:pt x="46748" y="3468141"/>
                  </a:lnTo>
                  <a:close/>
                </a:path>
                <a:path w="46990" h="3491865">
                  <a:moveTo>
                    <a:pt x="46748" y="23368"/>
                  </a:moveTo>
                  <a:lnTo>
                    <a:pt x="39903" y="6845"/>
                  </a:lnTo>
                  <a:lnTo>
                    <a:pt x="23368" y="0"/>
                  </a:lnTo>
                  <a:lnTo>
                    <a:pt x="6845" y="6845"/>
                  </a:lnTo>
                  <a:lnTo>
                    <a:pt x="0" y="23368"/>
                  </a:lnTo>
                  <a:lnTo>
                    <a:pt x="6845" y="39903"/>
                  </a:lnTo>
                  <a:lnTo>
                    <a:pt x="23368" y="46748"/>
                  </a:lnTo>
                  <a:lnTo>
                    <a:pt x="39903" y="39903"/>
                  </a:lnTo>
                  <a:lnTo>
                    <a:pt x="46748" y="23368"/>
                  </a:lnTo>
                  <a:close/>
                </a:path>
              </a:pathLst>
            </a:custGeom>
            <a:solidFill>
              <a:srgbClr val="C3C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348509" y="1708540"/>
            <a:ext cx="1100899" cy="21371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r>
              <a:rPr sz="1304" b="1" spc="-30" dirty="0">
                <a:solidFill>
                  <a:srgbClr val="95BD31"/>
                </a:solidFill>
                <a:latin typeface="DINOT-Black"/>
                <a:cs typeface="DINOT-Black"/>
              </a:rPr>
              <a:t>YHDYSKUNTA-</a:t>
            </a:r>
            <a:endParaRPr sz="1304">
              <a:latin typeface="DINOT-Black"/>
              <a:cs typeface="DINOT-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67993" y="1893098"/>
            <a:ext cx="1861017" cy="21371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r>
              <a:rPr sz="1304" b="1" spc="-27" dirty="0">
                <a:solidFill>
                  <a:srgbClr val="95BD31"/>
                </a:solidFill>
                <a:latin typeface="DINOT-Black"/>
                <a:cs typeface="DINOT-Black"/>
              </a:rPr>
              <a:t>SEURAAMUSTOIMISTOJA</a:t>
            </a:r>
            <a:endParaRPr sz="1304">
              <a:latin typeface="DINOT-Black"/>
              <a:cs typeface="DINOT-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763345" y="1699941"/>
            <a:ext cx="1078951" cy="21371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r>
              <a:rPr sz="1304" b="1" spc="-24" dirty="0">
                <a:solidFill>
                  <a:srgbClr val="F9B431"/>
                </a:solidFill>
                <a:latin typeface="DINOT-Black"/>
                <a:cs typeface="DINOT-Black"/>
              </a:rPr>
              <a:t>HENKILÖSTÖÄ</a:t>
            </a:r>
            <a:endParaRPr sz="1304">
              <a:latin typeface="DINOT-Black"/>
              <a:cs typeface="DINOT-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34454" y="2029292"/>
            <a:ext cx="825578" cy="95496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7"/>
              </a:spcBef>
            </a:pPr>
            <a:r>
              <a:rPr sz="6155" b="1" spc="-112" dirty="0">
                <a:solidFill>
                  <a:srgbClr val="95BD31"/>
                </a:solidFill>
                <a:latin typeface="DINOT-Bold"/>
                <a:cs typeface="DINOT-Bold"/>
              </a:rPr>
              <a:t>12</a:t>
            </a:r>
            <a:endParaRPr sz="6155">
              <a:latin typeface="DINOT-Bold"/>
              <a:cs typeface="DINOT-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446960" y="1796402"/>
            <a:ext cx="1704296" cy="95496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7"/>
              </a:spcBef>
            </a:pPr>
            <a:r>
              <a:rPr sz="6155" b="1" spc="-73" dirty="0">
                <a:solidFill>
                  <a:srgbClr val="F9B431"/>
                </a:solidFill>
                <a:latin typeface="DINOT-Bold"/>
                <a:cs typeface="DINOT-Bold"/>
              </a:rPr>
              <a:t>2</a:t>
            </a:r>
            <a:r>
              <a:rPr sz="6155" b="1" spc="-1007" dirty="0">
                <a:solidFill>
                  <a:srgbClr val="F9B431"/>
                </a:solidFill>
                <a:latin typeface="DINOT-Bold"/>
                <a:cs typeface="DINOT-Bold"/>
              </a:rPr>
              <a:t> </a:t>
            </a:r>
            <a:r>
              <a:rPr lang="fi-FI" sz="6155" b="1" spc="-115" dirty="0">
                <a:solidFill>
                  <a:srgbClr val="F9B431"/>
                </a:solidFill>
                <a:latin typeface="DINOT-Bold"/>
                <a:cs typeface="DINOT-Bold"/>
              </a:rPr>
              <a:t>700</a:t>
            </a:r>
            <a:endParaRPr sz="6155" dirty="0">
              <a:latin typeface="DINOT-Bold"/>
              <a:cs typeface="DINOT-Bold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23455" y="2687785"/>
            <a:ext cx="3028918" cy="1020421"/>
          </a:xfrm>
          <a:prstGeom prst="rect">
            <a:avLst/>
          </a:prstGeom>
        </p:spPr>
        <p:txBody>
          <a:bodyPr vert="horz" wrap="square" lIns="0" tIns="87795" rIns="0" bIns="0" rtlCol="0">
            <a:spAutoFit/>
          </a:bodyPr>
          <a:lstStyle/>
          <a:p>
            <a:pPr marL="127071" marR="1020420" indent="770" algn="ctr">
              <a:lnSpc>
                <a:spcPts val="1455"/>
              </a:lnSpc>
              <a:spcBef>
                <a:spcPts val="691"/>
              </a:spcBef>
            </a:pPr>
            <a:r>
              <a:rPr sz="1304" b="1" spc="-6" dirty="0">
                <a:solidFill>
                  <a:srgbClr val="FFFFFF"/>
                </a:solidFill>
                <a:latin typeface="DINOT-Black"/>
                <a:cs typeface="DINOT-Black"/>
              </a:rPr>
              <a:t>YHDYSKUNTA- </a:t>
            </a:r>
            <a:r>
              <a:rPr sz="1304" b="1" spc="-27" dirty="0">
                <a:solidFill>
                  <a:srgbClr val="FFFFFF"/>
                </a:solidFill>
                <a:latin typeface="DINOT-Black"/>
                <a:cs typeface="DINOT-Black"/>
              </a:rPr>
              <a:t>SEURAAMUSASIAKKAITA</a:t>
            </a:r>
            <a:endParaRPr sz="1304" dirty="0">
              <a:latin typeface="DINOT-Black"/>
              <a:cs typeface="DINOT-Black"/>
            </a:endParaRPr>
          </a:p>
          <a:p>
            <a:pPr marR="896044" algn="ctr">
              <a:lnSpc>
                <a:spcPts val="4124"/>
              </a:lnSpc>
            </a:pPr>
            <a:r>
              <a:rPr sz="3517" b="1" spc="-6" dirty="0">
                <a:solidFill>
                  <a:srgbClr val="FFFFFF"/>
                </a:solidFill>
                <a:latin typeface="DINOT-Bold"/>
                <a:cs typeface="DINOT-Bold"/>
              </a:rPr>
              <a:t>3</a:t>
            </a:r>
            <a:r>
              <a:rPr lang="fi-FI" sz="3517" b="1" spc="-6" dirty="0">
                <a:solidFill>
                  <a:srgbClr val="FFFFFF"/>
                </a:solidFill>
                <a:latin typeface="DINOT-Bold"/>
                <a:cs typeface="DINOT-Bold"/>
              </a:rPr>
              <a:t> 500</a:t>
            </a:r>
            <a:r>
              <a:rPr sz="2183" b="1" spc="-6" dirty="0">
                <a:solidFill>
                  <a:srgbClr val="FFFFFF"/>
                </a:solidFill>
                <a:latin typeface="DINOT-Bold"/>
                <a:cs typeface="DINOT-Bold"/>
              </a:rPr>
              <a:t>/pv</a:t>
            </a:r>
            <a:endParaRPr sz="2183" dirty="0">
              <a:latin typeface="DINOT-Bold"/>
              <a:cs typeface="DINOT-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23455" y="1597796"/>
            <a:ext cx="3028918" cy="884166"/>
          </a:xfrm>
          <a:prstGeom prst="rect">
            <a:avLst/>
          </a:prstGeom>
        </p:spPr>
        <p:txBody>
          <a:bodyPr vert="horz" wrap="square" lIns="0" tIns="151715" rIns="0" bIns="0" rtlCol="0">
            <a:spAutoFit/>
          </a:bodyPr>
          <a:lstStyle/>
          <a:p>
            <a:pPr marR="893348" algn="ctr">
              <a:lnSpc>
                <a:spcPts val="1549"/>
              </a:lnSpc>
              <a:spcBef>
                <a:spcPts val="1195"/>
              </a:spcBef>
            </a:pPr>
            <a:r>
              <a:rPr sz="1304" b="1" spc="-6" dirty="0">
                <a:solidFill>
                  <a:srgbClr val="FFFFFF"/>
                </a:solidFill>
                <a:latin typeface="DINOT-Black"/>
                <a:cs typeface="DINOT-Black"/>
              </a:rPr>
              <a:t>VANKEJA</a:t>
            </a:r>
            <a:endParaRPr sz="1304" dirty="0">
              <a:latin typeface="DINOT-Black"/>
              <a:cs typeface="DINOT-Black"/>
            </a:endParaRPr>
          </a:p>
          <a:p>
            <a:pPr marR="896044" algn="ctr">
              <a:lnSpc>
                <a:spcPts val="4205"/>
              </a:lnSpc>
            </a:pPr>
            <a:r>
              <a:rPr lang="fi-FI" sz="3517" b="1" spc="-6" dirty="0">
                <a:solidFill>
                  <a:srgbClr val="FFFFFF"/>
                </a:solidFill>
                <a:latin typeface="DINOT-Bold"/>
                <a:cs typeface="DINOT-Bold"/>
              </a:rPr>
              <a:t>3 050</a:t>
            </a:r>
            <a:r>
              <a:rPr sz="2183" b="1" spc="-6" dirty="0">
                <a:solidFill>
                  <a:srgbClr val="FFFFFF"/>
                </a:solidFill>
                <a:latin typeface="DINOT-Bold"/>
                <a:cs typeface="DINOT-Bold"/>
              </a:rPr>
              <a:t>/pv</a:t>
            </a:r>
            <a:endParaRPr sz="2183" dirty="0">
              <a:latin typeface="DINOT-Bold"/>
              <a:cs typeface="DINOT-Bold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985739" y="1755204"/>
            <a:ext cx="9729426" cy="4330821"/>
            <a:chOff x="1624851" y="2894460"/>
            <a:chExt cx="16044544" cy="7141845"/>
          </a:xfrm>
        </p:grpSpPr>
        <p:sp>
          <p:nvSpPr>
            <p:cNvPr id="25" name="object 25"/>
            <p:cNvSpPr/>
            <p:nvPr/>
          </p:nvSpPr>
          <p:spPr>
            <a:xfrm>
              <a:off x="16296691" y="4499857"/>
              <a:ext cx="1372870" cy="1406525"/>
            </a:xfrm>
            <a:custGeom>
              <a:avLst/>
              <a:gdLst/>
              <a:ahLst/>
              <a:cxnLst/>
              <a:rect l="l" t="t" r="r" b="b"/>
              <a:pathLst>
                <a:path w="1372869" h="1406525">
                  <a:moveTo>
                    <a:pt x="352247" y="1354848"/>
                  </a:moveTo>
                  <a:lnTo>
                    <a:pt x="350748" y="1324038"/>
                  </a:lnTo>
                  <a:lnTo>
                    <a:pt x="348386" y="1304467"/>
                  </a:lnTo>
                  <a:lnTo>
                    <a:pt x="345744" y="1292821"/>
                  </a:lnTo>
                  <a:lnTo>
                    <a:pt x="343420" y="1285824"/>
                  </a:lnTo>
                  <a:lnTo>
                    <a:pt x="342138" y="1280566"/>
                  </a:lnTo>
                  <a:lnTo>
                    <a:pt x="307098" y="1248435"/>
                  </a:lnTo>
                  <a:lnTo>
                    <a:pt x="264782" y="1238491"/>
                  </a:lnTo>
                  <a:lnTo>
                    <a:pt x="242824" y="1232903"/>
                  </a:lnTo>
                  <a:lnTo>
                    <a:pt x="222529" y="1223098"/>
                  </a:lnTo>
                  <a:lnTo>
                    <a:pt x="221538" y="1219962"/>
                  </a:lnTo>
                  <a:lnTo>
                    <a:pt x="220865" y="1216660"/>
                  </a:lnTo>
                  <a:lnTo>
                    <a:pt x="219138" y="1194981"/>
                  </a:lnTo>
                  <a:lnTo>
                    <a:pt x="225348" y="1182662"/>
                  </a:lnTo>
                  <a:lnTo>
                    <a:pt x="228561" y="1175499"/>
                  </a:lnTo>
                  <a:lnTo>
                    <a:pt x="235216" y="1159281"/>
                  </a:lnTo>
                  <a:lnTo>
                    <a:pt x="237947" y="1151267"/>
                  </a:lnTo>
                  <a:lnTo>
                    <a:pt x="240144" y="1143647"/>
                  </a:lnTo>
                  <a:lnTo>
                    <a:pt x="241617" y="1144460"/>
                  </a:lnTo>
                  <a:lnTo>
                    <a:pt x="245224" y="1144765"/>
                  </a:lnTo>
                  <a:lnTo>
                    <a:pt x="247802" y="1144765"/>
                  </a:lnTo>
                  <a:lnTo>
                    <a:pt x="249986" y="1142593"/>
                  </a:lnTo>
                  <a:lnTo>
                    <a:pt x="252907" y="1104976"/>
                  </a:lnTo>
                  <a:lnTo>
                    <a:pt x="250863" y="1102321"/>
                  </a:lnTo>
                  <a:lnTo>
                    <a:pt x="247827" y="1102042"/>
                  </a:lnTo>
                  <a:lnTo>
                    <a:pt x="248310" y="1080490"/>
                  </a:lnTo>
                  <a:lnTo>
                    <a:pt x="236448" y="1034796"/>
                  </a:lnTo>
                  <a:lnTo>
                    <a:pt x="186550" y="1012075"/>
                  </a:lnTo>
                  <a:lnTo>
                    <a:pt x="176110" y="1011529"/>
                  </a:lnTo>
                  <a:lnTo>
                    <a:pt x="171157" y="1011643"/>
                  </a:lnTo>
                  <a:lnTo>
                    <a:pt x="119151" y="1036447"/>
                  </a:lnTo>
                  <a:lnTo>
                    <a:pt x="102971" y="1071130"/>
                  </a:lnTo>
                  <a:lnTo>
                    <a:pt x="103035" y="1082636"/>
                  </a:lnTo>
                  <a:lnTo>
                    <a:pt x="104406" y="1102042"/>
                  </a:lnTo>
                  <a:lnTo>
                    <a:pt x="101358" y="1102321"/>
                  </a:lnTo>
                  <a:lnTo>
                    <a:pt x="99326" y="1104976"/>
                  </a:lnTo>
                  <a:lnTo>
                    <a:pt x="102260" y="1142593"/>
                  </a:lnTo>
                  <a:lnTo>
                    <a:pt x="104444" y="1144765"/>
                  </a:lnTo>
                  <a:lnTo>
                    <a:pt x="107442" y="1144752"/>
                  </a:lnTo>
                  <a:lnTo>
                    <a:pt x="110617" y="1144460"/>
                  </a:lnTo>
                  <a:lnTo>
                    <a:pt x="111417" y="1144143"/>
                  </a:lnTo>
                  <a:lnTo>
                    <a:pt x="112090" y="1143647"/>
                  </a:lnTo>
                  <a:lnTo>
                    <a:pt x="114300" y="1151267"/>
                  </a:lnTo>
                  <a:lnTo>
                    <a:pt x="117017" y="1159281"/>
                  </a:lnTo>
                  <a:lnTo>
                    <a:pt x="123672" y="1175499"/>
                  </a:lnTo>
                  <a:lnTo>
                    <a:pt x="126898" y="1182662"/>
                  </a:lnTo>
                  <a:lnTo>
                    <a:pt x="133096" y="1194981"/>
                  </a:lnTo>
                  <a:lnTo>
                    <a:pt x="131368" y="1216660"/>
                  </a:lnTo>
                  <a:lnTo>
                    <a:pt x="87452" y="1238491"/>
                  </a:lnTo>
                  <a:lnTo>
                    <a:pt x="65481" y="1242720"/>
                  </a:lnTo>
                  <a:lnTo>
                    <a:pt x="45135" y="1248435"/>
                  </a:lnTo>
                  <a:lnTo>
                    <a:pt x="25082" y="1259522"/>
                  </a:lnTo>
                  <a:lnTo>
                    <a:pt x="14465" y="1271016"/>
                  </a:lnTo>
                  <a:lnTo>
                    <a:pt x="10096" y="1280566"/>
                  </a:lnTo>
                  <a:lnTo>
                    <a:pt x="8826" y="1285824"/>
                  </a:lnTo>
                  <a:lnTo>
                    <a:pt x="6489" y="1292821"/>
                  </a:lnTo>
                  <a:lnTo>
                    <a:pt x="3848" y="1304467"/>
                  </a:lnTo>
                  <a:lnTo>
                    <a:pt x="1485" y="1324038"/>
                  </a:lnTo>
                  <a:lnTo>
                    <a:pt x="0" y="1354848"/>
                  </a:lnTo>
                  <a:lnTo>
                    <a:pt x="241" y="1360398"/>
                  </a:lnTo>
                  <a:lnTo>
                    <a:pt x="54330" y="1390904"/>
                  </a:lnTo>
                  <a:lnTo>
                    <a:pt x="92278" y="1398181"/>
                  </a:lnTo>
                  <a:lnTo>
                    <a:pt x="132422" y="1402969"/>
                  </a:lnTo>
                  <a:lnTo>
                    <a:pt x="178676" y="1406232"/>
                  </a:lnTo>
                  <a:lnTo>
                    <a:pt x="219811" y="1402969"/>
                  </a:lnTo>
                  <a:lnTo>
                    <a:pt x="259956" y="1398181"/>
                  </a:lnTo>
                  <a:lnTo>
                    <a:pt x="297903" y="1390904"/>
                  </a:lnTo>
                  <a:lnTo>
                    <a:pt x="343890" y="1373530"/>
                  </a:lnTo>
                  <a:lnTo>
                    <a:pt x="351993" y="1360398"/>
                  </a:lnTo>
                  <a:lnTo>
                    <a:pt x="352247" y="1354848"/>
                  </a:lnTo>
                  <a:close/>
                </a:path>
                <a:path w="1372869" h="1406525">
                  <a:moveTo>
                    <a:pt x="865822" y="1354848"/>
                  </a:moveTo>
                  <a:lnTo>
                    <a:pt x="864323" y="1324038"/>
                  </a:lnTo>
                  <a:lnTo>
                    <a:pt x="861961" y="1304467"/>
                  </a:lnTo>
                  <a:lnTo>
                    <a:pt x="859320" y="1292821"/>
                  </a:lnTo>
                  <a:lnTo>
                    <a:pt x="856996" y="1285824"/>
                  </a:lnTo>
                  <a:lnTo>
                    <a:pt x="855726" y="1280566"/>
                  </a:lnTo>
                  <a:lnTo>
                    <a:pt x="820674" y="1248435"/>
                  </a:lnTo>
                  <a:lnTo>
                    <a:pt x="778357" y="1238491"/>
                  </a:lnTo>
                  <a:lnTo>
                    <a:pt x="756399" y="1232903"/>
                  </a:lnTo>
                  <a:lnTo>
                    <a:pt x="736117" y="1223098"/>
                  </a:lnTo>
                  <a:lnTo>
                    <a:pt x="735114" y="1219962"/>
                  </a:lnTo>
                  <a:lnTo>
                    <a:pt x="734441" y="1216660"/>
                  </a:lnTo>
                  <a:lnTo>
                    <a:pt x="732713" y="1194981"/>
                  </a:lnTo>
                  <a:lnTo>
                    <a:pt x="738924" y="1182662"/>
                  </a:lnTo>
                  <a:lnTo>
                    <a:pt x="742149" y="1175499"/>
                  </a:lnTo>
                  <a:lnTo>
                    <a:pt x="748792" y="1159281"/>
                  </a:lnTo>
                  <a:lnTo>
                    <a:pt x="751522" y="1151267"/>
                  </a:lnTo>
                  <a:lnTo>
                    <a:pt x="753719" y="1143647"/>
                  </a:lnTo>
                  <a:lnTo>
                    <a:pt x="755205" y="1144460"/>
                  </a:lnTo>
                  <a:lnTo>
                    <a:pt x="758799" y="1144765"/>
                  </a:lnTo>
                  <a:lnTo>
                    <a:pt x="761377" y="1144765"/>
                  </a:lnTo>
                  <a:lnTo>
                    <a:pt x="763562" y="1142593"/>
                  </a:lnTo>
                  <a:lnTo>
                    <a:pt x="766483" y="1104976"/>
                  </a:lnTo>
                  <a:lnTo>
                    <a:pt x="764451" y="1102321"/>
                  </a:lnTo>
                  <a:lnTo>
                    <a:pt x="761415" y="1102042"/>
                  </a:lnTo>
                  <a:lnTo>
                    <a:pt x="761885" y="1080490"/>
                  </a:lnTo>
                  <a:lnTo>
                    <a:pt x="750023" y="1034796"/>
                  </a:lnTo>
                  <a:lnTo>
                    <a:pt x="700138" y="1012075"/>
                  </a:lnTo>
                  <a:lnTo>
                    <a:pt x="689698" y="1011529"/>
                  </a:lnTo>
                  <a:lnTo>
                    <a:pt x="684745" y="1011643"/>
                  </a:lnTo>
                  <a:lnTo>
                    <a:pt x="632726" y="1036447"/>
                  </a:lnTo>
                  <a:lnTo>
                    <a:pt x="616559" y="1071130"/>
                  </a:lnTo>
                  <a:lnTo>
                    <a:pt x="616610" y="1082636"/>
                  </a:lnTo>
                  <a:lnTo>
                    <a:pt x="617982" y="1102042"/>
                  </a:lnTo>
                  <a:lnTo>
                    <a:pt x="614946" y="1102321"/>
                  </a:lnTo>
                  <a:lnTo>
                    <a:pt x="612902" y="1104976"/>
                  </a:lnTo>
                  <a:lnTo>
                    <a:pt x="615835" y="1142593"/>
                  </a:lnTo>
                  <a:lnTo>
                    <a:pt x="618020" y="1144765"/>
                  </a:lnTo>
                  <a:lnTo>
                    <a:pt x="621017" y="1144752"/>
                  </a:lnTo>
                  <a:lnTo>
                    <a:pt x="624192" y="1144460"/>
                  </a:lnTo>
                  <a:lnTo>
                    <a:pt x="624992" y="1144143"/>
                  </a:lnTo>
                  <a:lnTo>
                    <a:pt x="625665" y="1143647"/>
                  </a:lnTo>
                  <a:lnTo>
                    <a:pt x="627875" y="1151267"/>
                  </a:lnTo>
                  <a:lnTo>
                    <a:pt x="630593" y="1159281"/>
                  </a:lnTo>
                  <a:lnTo>
                    <a:pt x="637247" y="1175499"/>
                  </a:lnTo>
                  <a:lnTo>
                    <a:pt x="640473" y="1182662"/>
                  </a:lnTo>
                  <a:lnTo>
                    <a:pt x="646671" y="1194981"/>
                  </a:lnTo>
                  <a:lnTo>
                    <a:pt x="644944" y="1216660"/>
                  </a:lnTo>
                  <a:lnTo>
                    <a:pt x="601040" y="1238491"/>
                  </a:lnTo>
                  <a:lnTo>
                    <a:pt x="579056" y="1242720"/>
                  </a:lnTo>
                  <a:lnTo>
                    <a:pt x="558711" y="1248435"/>
                  </a:lnTo>
                  <a:lnTo>
                    <a:pt x="538657" y="1259522"/>
                  </a:lnTo>
                  <a:lnTo>
                    <a:pt x="528040" y="1271016"/>
                  </a:lnTo>
                  <a:lnTo>
                    <a:pt x="523671" y="1280566"/>
                  </a:lnTo>
                  <a:lnTo>
                    <a:pt x="522401" y="1285824"/>
                  </a:lnTo>
                  <a:lnTo>
                    <a:pt x="520077" y="1292821"/>
                  </a:lnTo>
                  <a:lnTo>
                    <a:pt x="517436" y="1304467"/>
                  </a:lnTo>
                  <a:lnTo>
                    <a:pt x="515061" y="1324038"/>
                  </a:lnTo>
                  <a:lnTo>
                    <a:pt x="513575" y="1354848"/>
                  </a:lnTo>
                  <a:lnTo>
                    <a:pt x="513816" y="1360398"/>
                  </a:lnTo>
                  <a:lnTo>
                    <a:pt x="567918" y="1390904"/>
                  </a:lnTo>
                  <a:lnTo>
                    <a:pt x="605853" y="1398181"/>
                  </a:lnTo>
                  <a:lnTo>
                    <a:pt x="646010" y="1402969"/>
                  </a:lnTo>
                  <a:lnTo>
                    <a:pt x="692264" y="1406232"/>
                  </a:lnTo>
                  <a:lnTo>
                    <a:pt x="733386" y="1402969"/>
                  </a:lnTo>
                  <a:lnTo>
                    <a:pt x="773544" y="1398181"/>
                  </a:lnTo>
                  <a:lnTo>
                    <a:pt x="811479" y="1390904"/>
                  </a:lnTo>
                  <a:lnTo>
                    <a:pt x="857478" y="1373530"/>
                  </a:lnTo>
                  <a:lnTo>
                    <a:pt x="865581" y="1360398"/>
                  </a:lnTo>
                  <a:lnTo>
                    <a:pt x="865822" y="1354848"/>
                  </a:lnTo>
                  <a:close/>
                </a:path>
                <a:path w="1372869" h="1406525">
                  <a:moveTo>
                    <a:pt x="1016190" y="607936"/>
                  </a:moveTo>
                  <a:lnTo>
                    <a:pt x="1013536" y="553364"/>
                  </a:lnTo>
                  <a:lnTo>
                    <a:pt x="1009345" y="518706"/>
                  </a:lnTo>
                  <a:lnTo>
                    <a:pt x="1004658" y="498106"/>
                  </a:lnTo>
                  <a:lnTo>
                    <a:pt x="1000544" y="485698"/>
                  </a:lnTo>
                  <a:lnTo>
                    <a:pt x="998283" y="476389"/>
                  </a:lnTo>
                  <a:lnTo>
                    <a:pt x="971740" y="439140"/>
                  </a:lnTo>
                  <a:lnTo>
                    <a:pt x="936244" y="419506"/>
                  </a:lnTo>
                  <a:lnTo>
                    <a:pt x="861301" y="401878"/>
                  </a:lnTo>
                  <a:lnTo>
                    <a:pt x="822413" y="391985"/>
                  </a:lnTo>
                  <a:lnTo>
                    <a:pt x="786511" y="374637"/>
                  </a:lnTo>
                  <a:lnTo>
                    <a:pt x="784733" y="369087"/>
                  </a:lnTo>
                  <a:lnTo>
                    <a:pt x="783551" y="363232"/>
                  </a:lnTo>
                  <a:lnTo>
                    <a:pt x="780478" y="324853"/>
                  </a:lnTo>
                  <a:lnTo>
                    <a:pt x="785901" y="314502"/>
                  </a:lnTo>
                  <a:lnTo>
                    <a:pt x="791464" y="303022"/>
                  </a:lnTo>
                  <a:lnTo>
                    <a:pt x="807262" y="265442"/>
                  </a:lnTo>
                  <a:lnTo>
                    <a:pt x="817689" y="233959"/>
                  </a:lnTo>
                  <a:lnTo>
                    <a:pt x="818896" y="234810"/>
                  </a:lnTo>
                  <a:lnTo>
                    <a:pt x="820293" y="235381"/>
                  </a:lnTo>
                  <a:lnTo>
                    <a:pt x="826668" y="235940"/>
                  </a:lnTo>
                  <a:lnTo>
                    <a:pt x="831227" y="235940"/>
                  </a:lnTo>
                  <a:lnTo>
                    <a:pt x="835113" y="232067"/>
                  </a:lnTo>
                  <a:lnTo>
                    <a:pt x="840295" y="165468"/>
                  </a:lnTo>
                  <a:lnTo>
                    <a:pt x="836676" y="160769"/>
                  </a:lnTo>
                  <a:lnTo>
                    <a:pt x="831303" y="160286"/>
                  </a:lnTo>
                  <a:lnTo>
                    <a:pt x="832142" y="122110"/>
                  </a:lnTo>
                  <a:lnTo>
                    <a:pt x="826262" y="79629"/>
                  </a:lnTo>
                  <a:lnTo>
                    <a:pt x="811123" y="41186"/>
                  </a:lnTo>
                  <a:lnTo>
                    <a:pt x="774179" y="12230"/>
                  </a:lnTo>
                  <a:lnTo>
                    <a:pt x="733628" y="3175"/>
                  </a:lnTo>
                  <a:lnTo>
                    <a:pt x="704126" y="0"/>
                  </a:lnTo>
                  <a:lnTo>
                    <a:pt x="697471" y="266"/>
                  </a:lnTo>
                  <a:lnTo>
                    <a:pt x="631431" y="20269"/>
                  </a:lnTo>
                  <a:lnTo>
                    <a:pt x="588467" y="65316"/>
                  </a:lnTo>
                  <a:lnTo>
                    <a:pt x="574789" y="105524"/>
                  </a:lnTo>
                  <a:lnTo>
                    <a:pt x="574890" y="125920"/>
                  </a:lnTo>
                  <a:lnTo>
                    <a:pt x="577316" y="160286"/>
                  </a:lnTo>
                  <a:lnTo>
                    <a:pt x="571944" y="160769"/>
                  </a:lnTo>
                  <a:lnTo>
                    <a:pt x="568325" y="165468"/>
                  </a:lnTo>
                  <a:lnTo>
                    <a:pt x="573506" y="232067"/>
                  </a:lnTo>
                  <a:lnTo>
                    <a:pt x="577392" y="235940"/>
                  </a:lnTo>
                  <a:lnTo>
                    <a:pt x="582701" y="235902"/>
                  </a:lnTo>
                  <a:lnTo>
                    <a:pt x="588327" y="235381"/>
                  </a:lnTo>
                  <a:lnTo>
                    <a:pt x="589724" y="234810"/>
                  </a:lnTo>
                  <a:lnTo>
                    <a:pt x="590931" y="233959"/>
                  </a:lnTo>
                  <a:lnTo>
                    <a:pt x="594029" y="244208"/>
                  </a:lnTo>
                  <a:lnTo>
                    <a:pt x="611441" y="290347"/>
                  </a:lnTo>
                  <a:lnTo>
                    <a:pt x="628116" y="324853"/>
                  </a:lnTo>
                  <a:lnTo>
                    <a:pt x="625055" y="363232"/>
                  </a:lnTo>
                  <a:lnTo>
                    <a:pt x="586193" y="391985"/>
                  </a:lnTo>
                  <a:lnTo>
                    <a:pt x="547306" y="401878"/>
                  </a:lnTo>
                  <a:lnTo>
                    <a:pt x="508393" y="409371"/>
                  </a:lnTo>
                  <a:lnTo>
                    <a:pt x="472376" y="419506"/>
                  </a:lnTo>
                  <a:lnTo>
                    <a:pt x="436867" y="439140"/>
                  </a:lnTo>
                  <a:lnTo>
                    <a:pt x="418058" y="459486"/>
                  </a:lnTo>
                  <a:lnTo>
                    <a:pt x="410324" y="476389"/>
                  </a:lnTo>
                  <a:lnTo>
                    <a:pt x="408063" y="485698"/>
                  </a:lnTo>
                  <a:lnTo>
                    <a:pt x="403948" y="498106"/>
                  </a:lnTo>
                  <a:lnTo>
                    <a:pt x="399262" y="518706"/>
                  </a:lnTo>
                  <a:lnTo>
                    <a:pt x="395084" y="553364"/>
                  </a:lnTo>
                  <a:lnTo>
                    <a:pt x="392430" y="607936"/>
                  </a:lnTo>
                  <a:lnTo>
                    <a:pt x="392874" y="617753"/>
                  </a:lnTo>
                  <a:lnTo>
                    <a:pt x="427558" y="652881"/>
                  </a:lnTo>
                  <a:lnTo>
                    <a:pt x="475881" y="668540"/>
                  </a:lnTo>
                  <a:lnTo>
                    <a:pt x="528383" y="680123"/>
                  </a:lnTo>
                  <a:lnTo>
                    <a:pt x="583946" y="688467"/>
                  </a:lnTo>
                  <a:lnTo>
                    <a:pt x="641438" y="694461"/>
                  </a:lnTo>
                  <a:lnTo>
                    <a:pt x="702703" y="698944"/>
                  </a:lnTo>
                  <a:lnTo>
                    <a:pt x="708837" y="698919"/>
                  </a:lnTo>
                  <a:lnTo>
                    <a:pt x="767181" y="694461"/>
                  </a:lnTo>
                  <a:lnTo>
                    <a:pt x="824674" y="688467"/>
                  </a:lnTo>
                  <a:lnTo>
                    <a:pt x="880237" y="680123"/>
                  </a:lnTo>
                  <a:lnTo>
                    <a:pt x="932738" y="668540"/>
                  </a:lnTo>
                  <a:lnTo>
                    <a:pt x="981049" y="652881"/>
                  </a:lnTo>
                  <a:lnTo>
                    <a:pt x="1011885" y="629031"/>
                  </a:lnTo>
                  <a:lnTo>
                    <a:pt x="1015746" y="617753"/>
                  </a:lnTo>
                  <a:lnTo>
                    <a:pt x="1016190" y="607936"/>
                  </a:lnTo>
                  <a:close/>
                </a:path>
                <a:path w="1372869" h="1406525">
                  <a:moveTo>
                    <a:pt x="1206804" y="825677"/>
                  </a:moveTo>
                  <a:lnTo>
                    <a:pt x="700189" y="825677"/>
                  </a:lnTo>
                  <a:lnTo>
                    <a:pt x="700189" y="738047"/>
                  </a:lnTo>
                  <a:lnTo>
                    <a:pt x="679196" y="738047"/>
                  </a:lnTo>
                  <a:lnTo>
                    <a:pt x="679196" y="825677"/>
                  </a:lnTo>
                  <a:lnTo>
                    <a:pt x="172605" y="825677"/>
                  </a:lnTo>
                  <a:lnTo>
                    <a:pt x="172605" y="847267"/>
                  </a:lnTo>
                  <a:lnTo>
                    <a:pt x="172605" y="960297"/>
                  </a:lnTo>
                  <a:lnTo>
                    <a:pt x="193598" y="960297"/>
                  </a:lnTo>
                  <a:lnTo>
                    <a:pt x="193598" y="847267"/>
                  </a:lnTo>
                  <a:lnTo>
                    <a:pt x="679196" y="847267"/>
                  </a:lnTo>
                  <a:lnTo>
                    <a:pt x="679196" y="960297"/>
                  </a:lnTo>
                  <a:lnTo>
                    <a:pt x="700189" y="960297"/>
                  </a:lnTo>
                  <a:lnTo>
                    <a:pt x="700189" y="847267"/>
                  </a:lnTo>
                  <a:lnTo>
                    <a:pt x="1185900" y="847267"/>
                  </a:lnTo>
                  <a:lnTo>
                    <a:pt x="1185900" y="960297"/>
                  </a:lnTo>
                  <a:lnTo>
                    <a:pt x="1206804" y="960297"/>
                  </a:lnTo>
                  <a:lnTo>
                    <a:pt x="1206804" y="847267"/>
                  </a:lnTo>
                  <a:lnTo>
                    <a:pt x="1206804" y="825677"/>
                  </a:lnTo>
                  <a:close/>
                </a:path>
                <a:path w="1372869" h="1406525">
                  <a:moveTo>
                    <a:pt x="1372603" y="1354848"/>
                  </a:moveTo>
                  <a:lnTo>
                    <a:pt x="1371104" y="1324038"/>
                  </a:lnTo>
                  <a:lnTo>
                    <a:pt x="1368742" y="1304467"/>
                  </a:lnTo>
                  <a:lnTo>
                    <a:pt x="1366100" y="1292821"/>
                  </a:lnTo>
                  <a:lnTo>
                    <a:pt x="1363776" y="1285824"/>
                  </a:lnTo>
                  <a:lnTo>
                    <a:pt x="1362494" y="1280566"/>
                  </a:lnTo>
                  <a:lnTo>
                    <a:pt x="1327454" y="1248435"/>
                  </a:lnTo>
                  <a:lnTo>
                    <a:pt x="1285138" y="1238491"/>
                  </a:lnTo>
                  <a:lnTo>
                    <a:pt x="1263180" y="1232903"/>
                  </a:lnTo>
                  <a:lnTo>
                    <a:pt x="1242885" y="1223098"/>
                  </a:lnTo>
                  <a:lnTo>
                    <a:pt x="1241894" y="1219962"/>
                  </a:lnTo>
                  <a:lnTo>
                    <a:pt x="1241221" y="1216660"/>
                  </a:lnTo>
                  <a:lnTo>
                    <a:pt x="1239494" y="1194981"/>
                  </a:lnTo>
                  <a:lnTo>
                    <a:pt x="1245704" y="1182662"/>
                  </a:lnTo>
                  <a:lnTo>
                    <a:pt x="1248918" y="1175499"/>
                  </a:lnTo>
                  <a:lnTo>
                    <a:pt x="1255572" y="1159281"/>
                  </a:lnTo>
                  <a:lnTo>
                    <a:pt x="1258303" y="1151267"/>
                  </a:lnTo>
                  <a:lnTo>
                    <a:pt x="1260500" y="1143647"/>
                  </a:lnTo>
                  <a:lnTo>
                    <a:pt x="1261973" y="1144460"/>
                  </a:lnTo>
                  <a:lnTo>
                    <a:pt x="1265580" y="1144765"/>
                  </a:lnTo>
                  <a:lnTo>
                    <a:pt x="1268158" y="1144765"/>
                  </a:lnTo>
                  <a:lnTo>
                    <a:pt x="1270342" y="1142593"/>
                  </a:lnTo>
                  <a:lnTo>
                    <a:pt x="1273263" y="1104976"/>
                  </a:lnTo>
                  <a:lnTo>
                    <a:pt x="1271219" y="1102321"/>
                  </a:lnTo>
                  <a:lnTo>
                    <a:pt x="1268183" y="1102042"/>
                  </a:lnTo>
                  <a:lnTo>
                    <a:pt x="1268666" y="1080490"/>
                  </a:lnTo>
                  <a:lnTo>
                    <a:pt x="1256804" y="1034796"/>
                  </a:lnTo>
                  <a:lnTo>
                    <a:pt x="1206906" y="1012075"/>
                  </a:lnTo>
                  <a:lnTo>
                    <a:pt x="1196467" y="1011529"/>
                  </a:lnTo>
                  <a:lnTo>
                    <a:pt x="1191514" y="1011643"/>
                  </a:lnTo>
                  <a:lnTo>
                    <a:pt x="1139507" y="1036447"/>
                  </a:lnTo>
                  <a:lnTo>
                    <a:pt x="1123327" y="1071130"/>
                  </a:lnTo>
                  <a:lnTo>
                    <a:pt x="1123391" y="1082636"/>
                  </a:lnTo>
                  <a:lnTo>
                    <a:pt x="1124762" y="1102042"/>
                  </a:lnTo>
                  <a:lnTo>
                    <a:pt x="1121727" y="1102321"/>
                  </a:lnTo>
                  <a:lnTo>
                    <a:pt x="1119682" y="1104976"/>
                  </a:lnTo>
                  <a:lnTo>
                    <a:pt x="1122616" y="1142593"/>
                  </a:lnTo>
                  <a:lnTo>
                    <a:pt x="1124800" y="1144765"/>
                  </a:lnTo>
                  <a:lnTo>
                    <a:pt x="1127798" y="1144752"/>
                  </a:lnTo>
                  <a:lnTo>
                    <a:pt x="1130973" y="1144460"/>
                  </a:lnTo>
                  <a:lnTo>
                    <a:pt x="1131773" y="1144143"/>
                  </a:lnTo>
                  <a:lnTo>
                    <a:pt x="1132446" y="1143647"/>
                  </a:lnTo>
                  <a:lnTo>
                    <a:pt x="1134656" y="1151267"/>
                  </a:lnTo>
                  <a:lnTo>
                    <a:pt x="1137373" y="1159281"/>
                  </a:lnTo>
                  <a:lnTo>
                    <a:pt x="1144028" y="1175499"/>
                  </a:lnTo>
                  <a:lnTo>
                    <a:pt x="1147254" y="1182662"/>
                  </a:lnTo>
                  <a:lnTo>
                    <a:pt x="1153452" y="1194981"/>
                  </a:lnTo>
                  <a:lnTo>
                    <a:pt x="1151724" y="1216660"/>
                  </a:lnTo>
                  <a:lnTo>
                    <a:pt x="1107808" y="1238491"/>
                  </a:lnTo>
                  <a:lnTo>
                    <a:pt x="1085837" y="1242720"/>
                  </a:lnTo>
                  <a:lnTo>
                    <a:pt x="1065491" y="1248435"/>
                  </a:lnTo>
                  <a:lnTo>
                    <a:pt x="1045438" y="1259522"/>
                  </a:lnTo>
                  <a:lnTo>
                    <a:pt x="1034821" y="1271016"/>
                  </a:lnTo>
                  <a:lnTo>
                    <a:pt x="1030452" y="1280566"/>
                  </a:lnTo>
                  <a:lnTo>
                    <a:pt x="1029182" y="1285824"/>
                  </a:lnTo>
                  <a:lnTo>
                    <a:pt x="1026845" y="1292821"/>
                  </a:lnTo>
                  <a:lnTo>
                    <a:pt x="1024204" y="1304467"/>
                  </a:lnTo>
                  <a:lnTo>
                    <a:pt x="1021842" y="1324038"/>
                  </a:lnTo>
                  <a:lnTo>
                    <a:pt x="1020356" y="1354848"/>
                  </a:lnTo>
                  <a:lnTo>
                    <a:pt x="1020597" y="1360398"/>
                  </a:lnTo>
                  <a:lnTo>
                    <a:pt x="1074686" y="1390904"/>
                  </a:lnTo>
                  <a:lnTo>
                    <a:pt x="1112634" y="1398181"/>
                  </a:lnTo>
                  <a:lnTo>
                    <a:pt x="1152791" y="1402969"/>
                  </a:lnTo>
                  <a:lnTo>
                    <a:pt x="1199032" y="1406232"/>
                  </a:lnTo>
                  <a:lnTo>
                    <a:pt x="1240167" y="1402969"/>
                  </a:lnTo>
                  <a:lnTo>
                    <a:pt x="1280312" y="1398181"/>
                  </a:lnTo>
                  <a:lnTo>
                    <a:pt x="1318260" y="1390904"/>
                  </a:lnTo>
                  <a:lnTo>
                    <a:pt x="1364259" y="1373530"/>
                  </a:lnTo>
                  <a:lnTo>
                    <a:pt x="1372349" y="1360398"/>
                  </a:lnTo>
                  <a:lnTo>
                    <a:pt x="1372603" y="1354848"/>
                  </a:lnTo>
                  <a:close/>
                </a:path>
              </a:pathLst>
            </a:custGeom>
            <a:solidFill>
              <a:srgbClr val="F9B4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75863" y="2894460"/>
              <a:ext cx="1226156" cy="119528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624851" y="6493990"/>
              <a:ext cx="6299200" cy="1675764"/>
            </a:xfrm>
            <a:custGeom>
              <a:avLst/>
              <a:gdLst/>
              <a:ahLst/>
              <a:cxnLst/>
              <a:rect l="l" t="t" r="r" b="b"/>
              <a:pathLst>
                <a:path w="6299200" h="1675765">
                  <a:moveTo>
                    <a:pt x="6298876" y="0"/>
                  </a:moveTo>
                  <a:lnTo>
                    <a:pt x="0" y="0"/>
                  </a:lnTo>
                  <a:lnTo>
                    <a:pt x="0" y="1675582"/>
                  </a:lnTo>
                  <a:lnTo>
                    <a:pt x="6298876" y="1675582"/>
                  </a:lnTo>
                  <a:lnTo>
                    <a:pt x="6298876" y="0"/>
                  </a:lnTo>
                  <a:close/>
                </a:path>
              </a:pathLst>
            </a:custGeom>
            <a:solidFill>
              <a:srgbClr val="83B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851" y="8353829"/>
              <a:ext cx="6299200" cy="1682750"/>
            </a:xfrm>
            <a:custGeom>
              <a:avLst/>
              <a:gdLst/>
              <a:ahLst/>
              <a:cxnLst/>
              <a:rect l="l" t="t" r="r" b="b"/>
              <a:pathLst>
                <a:path w="6299200" h="1682750">
                  <a:moveTo>
                    <a:pt x="6298876" y="0"/>
                  </a:moveTo>
                  <a:lnTo>
                    <a:pt x="0" y="0"/>
                  </a:lnTo>
                  <a:lnTo>
                    <a:pt x="0" y="1682137"/>
                  </a:lnTo>
                  <a:lnTo>
                    <a:pt x="6298876" y="1682137"/>
                  </a:lnTo>
                  <a:lnTo>
                    <a:pt x="6298876" y="0"/>
                  </a:lnTo>
                  <a:close/>
                </a:path>
              </a:pathLst>
            </a:custGeom>
            <a:solidFill>
              <a:srgbClr val="5A95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331526" y="4051772"/>
            <a:ext cx="1539488" cy="21371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r>
              <a:rPr sz="1304" b="1" spc="-36" dirty="0">
                <a:solidFill>
                  <a:srgbClr val="FFFFFF"/>
                </a:solidFill>
                <a:latin typeface="DINOT-Black"/>
                <a:cs typeface="DINOT-Black"/>
              </a:rPr>
              <a:t>VANKIPÄIVÄN</a:t>
            </a:r>
            <a:r>
              <a:rPr sz="1304" b="1" spc="-30" dirty="0">
                <a:solidFill>
                  <a:srgbClr val="FFFFFF"/>
                </a:solidFill>
                <a:latin typeface="DINOT-Black"/>
                <a:cs typeface="DINOT-Black"/>
              </a:rPr>
              <a:t> </a:t>
            </a:r>
            <a:r>
              <a:rPr sz="1304" b="1" spc="-18" dirty="0">
                <a:solidFill>
                  <a:srgbClr val="FFFFFF"/>
                </a:solidFill>
                <a:latin typeface="DINOT-Black"/>
                <a:cs typeface="DINOT-Black"/>
              </a:rPr>
              <a:t>HINTA</a:t>
            </a:r>
            <a:endParaRPr sz="1304">
              <a:latin typeface="DINOT-Black"/>
              <a:cs typeface="DINOT-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79052" y="4182016"/>
            <a:ext cx="1244529" cy="74356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6"/>
              </a:spcBef>
            </a:pPr>
            <a:r>
              <a:rPr sz="4760" b="1" spc="-88" dirty="0">
                <a:solidFill>
                  <a:srgbClr val="FFFFFF"/>
                </a:solidFill>
                <a:latin typeface="DINOT-Bold"/>
                <a:cs typeface="DINOT-Bold"/>
              </a:rPr>
              <a:t>2</a:t>
            </a:r>
            <a:r>
              <a:rPr lang="fi-FI" sz="4760" b="1" spc="-88" dirty="0">
                <a:solidFill>
                  <a:srgbClr val="FFFFFF"/>
                </a:solidFill>
                <a:latin typeface="DINOT-Bold"/>
                <a:cs typeface="DINOT-Bold"/>
              </a:rPr>
              <a:t>07</a:t>
            </a:r>
            <a:r>
              <a:rPr sz="4760" b="1" spc="-561" dirty="0">
                <a:solidFill>
                  <a:srgbClr val="FFFFFF"/>
                </a:solidFill>
                <a:latin typeface="DINOT-Bold"/>
                <a:cs typeface="DINOT-Bold"/>
              </a:rPr>
              <a:t> </a:t>
            </a:r>
            <a:r>
              <a:rPr sz="2486" b="1" spc="-30" dirty="0">
                <a:solidFill>
                  <a:srgbClr val="FFFFFF"/>
                </a:solidFill>
                <a:latin typeface="DINOT-Bold"/>
                <a:cs typeface="DINOT-Bold"/>
              </a:rPr>
              <a:t>€</a:t>
            </a:r>
            <a:endParaRPr sz="2486" dirty="0">
              <a:latin typeface="DINOT-Bold"/>
              <a:cs typeface="DINOT-Bold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43610" y="5099327"/>
            <a:ext cx="1108600" cy="21371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55"/>
              </a:spcBef>
            </a:pPr>
            <a:r>
              <a:rPr sz="1304" b="1" spc="-30" dirty="0">
                <a:solidFill>
                  <a:srgbClr val="FFFFFF"/>
                </a:solidFill>
                <a:latin typeface="DINOT-Black"/>
                <a:cs typeface="DINOT-Black"/>
              </a:rPr>
              <a:t>YHDYSKUNTA-</a:t>
            </a:r>
            <a:endParaRPr sz="1304">
              <a:latin typeface="DINOT-Black"/>
              <a:cs typeface="DINOT-Black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03948" y="5283884"/>
            <a:ext cx="1787085" cy="21371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55"/>
              </a:spcBef>
            </a:pPr>
            <a:r>
              <a:rPr sz="1304" b="1" spc="-27" dirty="0">
                <a:solidFill>
                  <a:srgbClr val="FFFFFF"/>
                </a:solidFill>
                <a:latin typeface="DINOT-Black"/>
                <a:cs typeface="DINOT-Black"/>
              </a:rPr>
              <a:t>SEURAAMUKSEN</a:t>
            </a:r>
            <a:r>
              <a:rPr sz="1304" b="1" spc="-6" dirty="0">
                <a:solidFill>
                  <a:srgbClr val="FFFFFF"/>
                </a:solidFill>
                <a:latin typeface="DINOT-Black"/>
                <a:cs typeface="DINOT-Black"/>
              </a:rPr>
              <a:t> </a:t>
            </a:r>
            <a:r>
              <a:rPr sz="1304" b="1" spc="-15" dirty="0">
                <a:solidFill>
                  <a:srgbClr val="FFFFFF"/>
                </a:solidFill>
                <a:latin typeface="DINOT-Black"/>
                <a:cs typeface="DINOT-Black"/>
              </a:rPr>
              <a:t>HINTA</a:t>
            </a:r>
            <a:endParaRPr sz="1304">
              <a:latin typeface="DINOT-Black"/>
              <a:cs typeface="DINOT-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29802" y="5381837"/>
            <a:ext cx="935322" cy="74356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76"/>
              </a:spcBef>
            </a:pPr>
            <a:r>
              <a:rPr sz="4760" b="1" spc="-82" dirty="0">
                <a:solidFill>
                  <a:srgbClr val="FFFFFF"/>
                </a:solidFill>
                <a:latin typeface="DINOT-Bold"/>
                <a:cs typeface="DINOT-Bold"/>
              </a:rPr>
              <a:t>1</a:t>
            </a:r>
            <a:r>
              <a:rPr lang="fi-FI" sz="4760" b="1" spc="-82" dirty="0">
                <a:solidFill>
                  <a:srgbClr val="FFFFFF"/>
                </a:solidFill>
                <a:latin typeface="DINOT-Bold"/>
                <a:cs typeface="DINOT-Bold"/>
              </a:rPr>
              <a:t>4</a:t>
            </a:r>
            <a:r>
              <a:rPr sz="4760" b="1" spc="-561" dirty="0">
                <a:solidFill>
                  <a:srgbClr val="FFFFFF"/>
                </a:solidFill>
                <a:latin typeface="DINOT-Bold"/>
                <a:cs typeface="DINOT-Bold"/>
              </a:rPr>
              <a:t> </a:t>
            </a:r>
            <a:r>
              <a:rPr sz="2486" b="1" spc="-30" dirty="0">
                <a:solidFill>
                  <a:srgbClr val="FFFFFF"/>
                </a:solidFill>
                <a:latin typeface="DINOT-Bold"/>
                <a:cs typeface="DINOT-Bold"/>
              </a:rPr>
              <a:t>€</a:t>
            </a:r>
            <a:endParaRPr sz="2486" dirty="0">
              <a:latin typeface="DINOT-Bold"/>
              <a:cs typeface="DINOT-Bold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140796" y="2969789"/>
            <a:ext cx="5785980" cy="1904529"/>
            <a:chOff x="5178699" y="4897402"/>
            <a:chExt cx="9541510" cy="3140710"/>
          </a:xfrm>
        </p:grpSpPr>
        <p:sp>
          <p:nvSpPr>
            <p:cNvPr id="35" name="object 35"/>
            <p:cNvSpPr/>
            <p:nvPr/>
          </p:nvSpPr>
          <p:spPr>
            <a:xfrm>
              <a:off x="5178692" y="4897405"/>
              <a:ext cx="9541510" cy="3140710"/>
            </a:xfrm>
            <a:custGeom>
              <a:avLst/>
              <a:gdLst/>
              <a:ahLst/>
              <a:cxnLst/>
              <a:rect l="l" t="t" r="r" b="b"/>
              <a:pathLst>
                <a:path w="9541510" h="3140709">
                  <a:moveTo>
                    <a:pt x="233311" y="2407081"/>
                  </a:moveTo>
                  <a:lnTo>
                    <a:pt x="113334" y="2407081"/>
                  </a:lnTo>
                  <a:lnTo>
                    <a:pt x="113334" y="2461679"/>
                  </a:lnTo>
                  <a:lnTo>
                    <a:pt x="233311" y="2461679"/>
                  </a:lnTo>
                  <a:lnTo>
                    <a:pt x="233311" y="2407081"/>
                  </a:lnTo>
                  <a:close/>
                </a:path>
                <a:path w="9541510" h="3140709">
                  <a:moveTo>
                    <a:pt x="310273" y="2694254"/>
                  </a:moveTo>
                  <a:lnTo>
                    <a:pt x="282968" y="2646972"/>
                  </a:lnTo>
                  <a:lnTo>
                    <a:pt x="179057" y="2706967"/>
                  </a:lnTo>
                  <a:lnTo>
                    <a:pt x="206349" y="2754261"/>
                  </a:lnTo>
                  <a:lnTo>
                    <a:pt x="310273" y="2694254"/>
                  </a:lnTo>
                  <a:close/>
                </a:path>
                <a:path w="9541510" h="3140709">
                  <a:moveTo>
                    <a:pt x="310273" y="2174519"/>
                  </a:moveTo>
                  <a:lnTo>
                    <a:pt x="206349" y="2114512"/>
                  </a:lnTo>
                  <a:lnTo>
                    <a:pt x="179057" y="2161806"/>
                  </a:lnTo>
                  <a:lnTo>
                    <a:pt x="282968" y="2221801"/>
                  </a:lnTo>
                  <a:lnTo>
                    <a:pt x="310273" y="2174519"/>
                  </a:lnTo>
                  <a:close/>
                </a:path>
                <a:path w="9541510" h="3140709">
                  <a:moveTo>
                    <a:pt x="493191" y="2011565"/>
                  </a:moveTo>
                  <a:lnTo>
                    <a:pt x="433197" y="1907654"/>
                  </a:lnTo>
                  <a:lnTo>
                    <a:pt x="385914" y="1934959"/>
                  </a:lnTo>
                  <a:lnTo>
                    <a:pt x="445909" y="2038870"/>
                  </a:lnTo>
                  <a:lnTo>
                    <a:pt x="493191" y="2011565"/>
                  </a:lnTo>
                  <a:close/>
                </a:path>
                <a:path w="9541510" h="3140709">
                  <a:moveTo>
                    <a:pt x="493204" y="2857195"/>
                  </a:moveTo>
                  <a:lnTo>
                    <a:pt x="445897" y="2829890"/>
                  </a:lnTo>
                  <a:lnTo>
                    <a:pt x="385914" y="2933814"/>
                  </a:lnTo>
                  <a:lnTo>
                    <a:pt x="433197" y="2961119"/>
                  </a:lnTo>
                  <a:lnTo>
                    <a:pt x="493204" y="2857195"/>
                  </a:lnTo>
                  <a:close/>
                </a:path>
                <a:path w="9541510" h="3140709">
                  <a:moveTo>
                    <a:pt x="653338" y="2529344"/>
                  </a:moveTo>
                  <a:lnTo>
                    <a:pt x="640549" y="2521039"/>
                  </a:lnTo>
                  <a:lnTo>
                    <a:pt x="629094" y="2511069"/>
                  </a:lnTo>
                  <a:lnTo>
                    <a:pt x="619125" y="2499614"/>
                  </a:lnTo>
                  <a:lnTo>
                    <a:pt x="610819" y="2486837"/>
                  </a:lnTo>
                  <a:lnTo>
                    <a:pt x="600481" y="2495702"/>
                  </a:lnTo>
                  <a:lnTo>
                    <a:pt x="591032" y="2504770"/>
                  </a:lnTo>
                  <a:lnTo>
                    <a:pt x="582079" y="2514346"/>
                  </a:lnTo>
                  <a:lnTo>
                    <a:pt x="573620" y="2524391"/>
                  </a:lnTo>
                  <a:lnTo>
                    <a:pt x="549084" y="2555405"/>
                  </a:lnTo>
                  <a:lnTo>
                    <a:pt x="506476" y="2605367"/>
                  </a:lnTo>
                  <a:lnTo>
                    <a:pt x="472960" y="2645905"/>
                  </a:lnTo>
                  <a:lnTo>
                    <a:pt x="439915" y="2686913"/>
                  </a:lnTo>
                  <a:lnTo>
                    <a:pt x="423557" y="2707576"/>
                  </a:lnTo>
                  <a:lnTo>
                    <a:pt x="407428" y="2728480"/>
                  </a:lnTo>
                  <a:lnTo>
                    <a:pt x="411683" y="2732735"/>
                  </a:lnTo>
                  <a:lnTo>
                    <a:pt x="473786" y="2683764"/>
                  </a:lnTo>
                  <a:lnTo>
                    <a:pt x="534797" y="2633688"/>
                  </a:lnTo>
                  <a:lnTo>
                    <a:pt x="584771" y="2591079"/>
                  </a:lnTo>
                  <a:lnTo>
                    <a:pt x="615784" y="2566543"/>
                  </a:lnTo>
                  <a:lnTo>
                    <a:pt x="625830" y="2558084"/>
                  </a:lnTo>
                  <a:lnTo>
                    <a:pt x="635393" y="2549131"/>
                  </a:lnTo>
                  <a:lnTo>
                    <a:pt x="644461" y="2539695"/>
                  </a:lnTo>
                  <a:lnTo>
                    <a:pt x="653338" y="2529344"/>
                  </a:lnTo>
                  <a:close/>
                </a:path>
                <a:path w="9541510" h="3140709">
                  <a:moveTo>
                    <a:pt x="733082" y="2906852"/>
                  </a:moveTo>
                  <a:lnTo>
                    <a:pt x="678472" y="2906852"/>
                  </a:lnTo>
                  <a:lnTo>
                    <a:pt x="678472" y="3026841"/>
                  </a:lnTo>
                  <a:lnTo>
                    <a:pt x="733082" y="3026841"/>
                  </a:lnTo>
                  <a:lnTo>
                    <a:pt x="733082" y="2906852"/>
                  </a:lnTo>
                  <a:close/>
                </a:path>
                <a:path w="9541510" h="3140709">
                  <a:moveTo>
                    <a:pt x="733082" y="1841931"/>
                  </a:moveTo>
                  <a:lnTo>
                    <a:pt x="678472" y="1841931"/>
                  </a:lnTo>
                  <a:lnTo>
                    <a:pt x="678472" y="1961921"/>
                  </a:lnTo>
                  <a:lnTo>
                    <a:pt x="733082" y="1961921"/>
                  </a:lnTo>
                  <a:lnTo>
                    <a:pt x="733082" y="1841931"/>
                  </a:lnTo>
                  <a:close/>
                </a:path>
                <a:path w="9541510" h="3140709">
                  <a:moveTo>
                    <a:pt x="777240" y="2434386"/>
                  </a:moveTo>
                  <a:lnTo>
                    <a:pt x="771626" y="2406573"/>
                  </a:lnTo>
                  <a:lnTo>
                    <a:pt x="756310" y="2383853"/>
                  </a:lnTo>
                  <a:lnTo>
                    <a:pt x="733602" y="2368550"/>
                  </a:lnTo>
                  <a:lnTo>
                    <a:pt x="705789" y="2362936"/>
                  </a:lnTo>
                  <a:lnTo>
                    <a:pt x="677964" y="2368550"/>
                  </a:lnTo>
                  <a:lnTo>
                    <a:pt x="655256" y="2383853"/>
                  </a:lnTo>
                  <a:lnTo>
                    <a:pt x="639940" y="2406573"/>
                  </a:lnTo>
                  <a:lnTo>
                    <a:pt x="634326" y="2434386"/>
                  </a:lnTo>
                  <a:lnTo>
                    <a:pt x="639940" y="2462199"/>
                  </a:lnTo>
                  <a:lnTo>
                    <a:pt x="655256" y="2484907"/>
                  </a:lnTo>
                  <a:lnTo>
                    <a:pt x="677964" y="2500223"/>
                  </a:lnTo>
                  <a:lnTo>
                    <a:pt x="705789" y="2505837"/>
                  </a:lnTo>
                  <a:lnTo>
                    <a:pt x="733602" y="2500223"/>
                  </a:lnTo>
                  <a:lnTo>
                    <a:pt x="756310" y="2484907"/>
                  </a:lnTo>
                  <a:lnTo>
                    <a:pt x="771626" y="2462199"/>
                  </a:lnTo>
                  <a:lnTo>
                    <a:pt x="777240" y="2434386"/>
                  </a:lnTo>
                  <a:close/>
                </a:path>
                <a:path w="9541510" h="3140709">
                  <a:moveTo>
                    <a:pt x="1025652" y="2933814"/>
                  </a:moveTo>
                  <a:lnTo>
                    <a:pt x="965657" y="2829903"/>
                  </a:lnTo>
                  <a:lnTo>
                    <a:pt x="918362" y="2857195"/>
                  </a:lnTo>
                  <a:lnTo>
                    <a:pt x="978369" y="2961106"/>
                  </a:lnTo>
                  <a:lnTo>
                    <a:pt x="1025652" y="2933814"/>
                  </a:lnTo>
                  <a:close/>
                </a:path>
                <a:path w="9541510" h="3140709">
                  <a:moveTo>
                    <a:pt x="1025652" y="1934959"/>
                  </a:moveTo>
                  <a:lnTo>
                    <a:pt x="978357" y="1907654"/>
                  </a:lnTo>
                  <a:lnTo>
                    <a:pt x="918362" y="2011565"/>
                  </a:lnTo>
                  <a:lnTo>
                    <a:pt x="965657" y="2038883"/>
                  </a:lnTo>
                  <a:lnTo>
                    <a:pt x="1025652" y="1934959"/>
                  </a:lnTo>
                  <a:close/>
                </a:path>
                <a:path w="9541510" h="3140709">
                  <a:moveTo>
                    <a:pt x="1223276" y="1954517"/>
                  </a:moveTo>
                  <a:lnTo>
                    <a:pt x="1167422" y="1900453"/>
                  </a:lnTo>
                  <a:lnTo>
                    <a:pt x="1127975" y="1868627"/>
                  </a:lnTo>
                  <a:lnTo>
                    <a:pt x="1086637" y="1839887"/>
                  </a:lnTo>
                  <a:lnTo>
                    <a:pt x="1043559" y="1814309"/>
                  </a:lnTo>
                  <a:lnTo>
                    <a:pt x="998893" y="1791931"/>
                  </a:lnTo>
                  <a:lnTo>
                    <a:pt x="952792" y="1772831"/>
                  </a:lnTo>
                  <a:lnTo>
                    <a:pt x="905395" y="1757070"/>
                  </a:lnTo>
                  <a:lnTo>
                    <a:pt x="856843" y="1744713"/>
                  </a:lnTo>
                  <a:lnTo>
                    <a:pt x="807288" y="1735797"/>
                  </a:lnTo>
                  <a:lnTo>
                    <a:pt x="756894" y="1730413"/>
                  </a:lnTo>
                  <a:lnTo>
                    <a:pt x="705777" y="1728597"/>
                  </a:lnTo>
                  <a:lnTo>
                    <a:pt x="654672" y="1730413"/>
                  </a:lnTo>
                  <a:lnTo>
                    <a:pt x="604266" y="1735797"/>
                  </a:lnTo>
                  <a:lnTo>
                    <a:pt x="554723" y="1744713"/>
                  </a:lnTo>
                  <a:lnTo>
                    <a:pt x="506171" y="1757070"/>
                  </a:lnTo>
                  <a:lnTo>
                    <a:pt x="458762" y="1772831"/>
                  </a:lnTo>
                  <a:lnTo>
                    <a:pt x="412661" y="1791931"/>
                  </a:lnTo>
                  <a:lnTo>
                    <a:pt x="367995" y="1814309"/>
                  </a:lnTo>
                  <a:lnTo>
                    <a:pt x="324929" y="1839887"/>
                  </a:lnTo>
                  <a:lnTo>
                    <a:pt x="283591" y="1868627"/>
                  </a:lnTo>
                  <a:lnTo>
                    <a:pt x="244132" y="1900453"/>
                  </a:lnTo>
                  <a:lnTo>
                    <a:pt x="206717" y="1935314"/>
                  </a:lnTo>
                  <a:lnTo>
                    <a:pt x="171856" y="1972741"/>
                  </a:lnTo>
                  <a:lnTo>
                    <a:pt x="140030" y="2012188"/>
                  </a:lnTo>
                  <a:lnTo>
                    <a:pt x="111290" y="2053526"/>
                  </a:lnTo>
                  <a:lnTo>
                    <a:pt x="85699" y="2096604"/>
                  </a:lnTo>
                  <a:lnTo>
                    <a:pt x="63334" y="2141258"/>
                  </a:lnTo>
                  <a:lnTo>
                    <a:pt x="44234" y="2187371"/>
                  </a:lnTo>
                  <a:lnTo>
                    <a:pt x="28473" y="2234768"/>
                  </a:lnTo>
                  <a:lnTo>
                    <a:pt x="16103" y="2283320"/>
                  </a:lnTo>
                  <a:lnTo>
                    <a:pt x="7200" y="2332863"/>
                  </a:lnTo>
                  <a:lnTo>
                    <a:pt x="1816" y="2383269"/>
                  </a:lnTo>
                  <a:lnTo>
                    <a:pt x="0" y="2434386"/>
                  </a:lnTo>
                  <a:lnTo>
                    <a:pt x="1816" y="2485491"/>
                  </a:lnTo>
                  <a:lnTo>
                    <a:pt x="7200" y="2535898"/>
                  </a:lnTo>
                  <a:lnTo>
                    <a:pt x="16103" y="2585453"/>
                  </a:lnTo>
                  <a:lnTo>
                    <a:pt x="28473" y="2633992"/>
                  </a:lnTo>
                  <a:lnTo>
                    <a:pt x="44234" y="2681401"/>
                  </a:lnTo>
                  <a:lnTo>
                    <a:pt x="63334" y="2727502"/>
                  </a:lnTo>
                  <a:lnTo>
                    <a:pt x="85699" y="2772168"/>
                  </a:lnTo>
                  <a:lnTo>
                    <a:pt x="111290" y="2815234"/>
                  </a:lnTo>
                  <a:lnTo>
                    <a:pt x="140030" y="2856573"/>
                  </a:lnTo>
                  <a:lnTo>
                    <a:pt x="171856" y="2896031"/>
                  </a:lnTo>
                  <a:lnTo>
                    <a:pt x="206717" y="2933458"/>
                  </a:lnTo>
                  <a:lnTo>
                    <a:pt x="244132" y="2968320"/>
                  </a:lnTo>
                  <a:lnTo>
                    <a:pt x="283591" y="3000146"/>
                  </a:lnTo>
                  <a:lnTo>
                    <a:pt x="324929" y="3028886"/>
                  </a:lnTo>
                  <a:lnTo>
                    <a:pt x="367995" y="3054464"/>
                  </a:lnTo>
                  <a:lnTo>
                    <a:pt x="412661" y="3076841"/>
                  </a:lnTo>
                  <a:lnTo>
                    <a:pt x="458762" y="3095942"/>
                  </a:lnTo>
                  <a:lnTo>
                    <a:pt x="506171" y="3111703"/>
                  </a:lnTo>
                  <a:lnTo>
                    <a:pt x="554723" y="3124060"/>
                  </a:lnTo>
                  <a:lnTo>
                    <a:pt x="604266" y="3132975"/>
                  </a:lnTo>
                  <a:lnTo>
                    <a:pt x="654672" y="3138360"/>
                  </a:lnTo>
                  <a:lnTo>
                    <a:pt x="705777" y="3140176"/>
                  </a:lnTo>
                  <a:lnTo>
                    <a:pt x="756894" y="3138360"/>
                  </a:lnTo>
                  <a:lnTo>
                    <a:pt x="807288" y="3132975"/>
                  </a:lnTo>
                  <a:lnTo>
                    <a:pt x="856843" y="3124060"/>
                  </a:lnTo>
                  <a:lnTo>
                    <a:pt x="905395" y="3111703"/>
                  </a:lnTo>
                  <a:lnTo>
                    <a:pt x="952792" y="3095942"/>
                  </a:lnTo>
                  <a:lnTo>
                    <a:pt x="998893" y="3076841"/>
                  </a:lnTo>
                  <a:lnTo>
                    <a:pt x="1043559" y="3054464"/>
                  </a:lnTo>
                  <a:lnTo>
                    <a:pt x="1086637" y="3028886"/>
                  </a:lnTo>
                  <a:lnTo>
                    <a:pt x="1127975" y="3000146"/>
                  </a:lnTo>
                  <a:lnTo>
                    <a:pt x="1167422" y="2968320"/>
                  </a:lnTo>
                  <a:lnTo>
                    <a:pt x="1204849" y="2933458"/>
                  </a:lnTo>
                  <a:lnTo>
                    <a:pt x="1211529" y="2906852"/>
                  </a:lnTo>
                  <a:lnTo>
                    <a:pt x="1200835" y="2898216"/>
                  </a:lnTo>
                  <a:lnTo>
                    <a:pt x="1190320" y="2889339"/>
                  </a:lnTo>
                  <a:lnTo>
                    <a:pt x="1179969" y="2880182"/>
                  </a:lnTo>
                  <a:lnTo>
                    <a:pt x="1146352" y="2913443"/>
                  </a:lnTo>
                  <a:lnTo>
                    <a:pt x="1110411" y="2944215"/>
                  </a:lnTo>
                  <a:lnTo>
                    <a:pt x="1072273" y="2972346"/>
                  </a:lnTo>
                  <a:lnTo>
                    <a:pt x="1032103" y="2997720"/>
                  </a:lnTo>
                  <a:lnTo>
                    <a:pt x="990041" y="3020161"/>
                  </a:lnTo>
                  <a:lnTo>
                    <a:pt x="946213" y="3039554"/>
                  </a:lnTo>
                  <a:lnTo>
                    <a:pt x="900785" y="3055734"/>
                  </a:lnTo>
                  <a:lnTo>
                    <a:pt x="853884" y="3068574"/>
                  </a:lnTo>
                  <a:lnTo>
                    <a:pt x="805649" y="3077921"/>
                  </a:lnTo>
                  <a:lnTo>
                    <a:pt x="756234" y="3083623"/>
                  </a:lnTo>
                  <a:lnTo>
                    <a:pt x="705777" y="3085566"/>
                  </a:lnTo>
                  <a:lnTo>
                    <a:pt x="657250" y="3083776"/>
                  </a:lnTo>
                  <a:lnTo>
                    <a:pt x="609688" y="3078492"/>
                  </a:lnTo>
                  <a:lnTo>
                    <a:pt x="563194" y="3069844"/>
                  </a:lnTo>
                  <a:lnTo>
                    <a:pt x="517918" y="3057944"/>
                  </a:lnTo>
                  <a:lnTo>
                    <a:pt x="473989" y="3042945"/>
                  </a:lnTo>
                  <a:lnTo>
                    <a:pt x="431507" y="3024949"/>
                  </a:lnTo>
                  <a:lnTo>
                    <a:pt x="390626" y="3004096"/>
                  </a:lnTo>
                  <a:lnTo>
                    <a:pt x="351459" y="2980512"/>
                  </a:lnTo>
                  <a:lnTo>
                    <a:pt x="314147" y="2954324"/>
                  </a:lnTo>
                  <a:lnTo>
                    <a:pt x="278790" y="2925648"/>
                  </a:lnTo>
                  <a:lnTo>
                    <a:pt x="245541" y="2894622"/>
                  </a:lnTo>
                  <a:lnTo>
                    <a:pt x="214528" y="2861373"/>
                  </a:lnTo>
                  <a:lnTo>
                    <a:pt x="185851" y="2826029"/>
                  </a:lnTo>
                  <a:lnTo>
                    <a:pt x="159664" y="2788704"/>
                  </a:lnTo>
                  <a:lnTo>
                    <a:pt x="136080" y="2749537"/>
                  </a:lnTo>
                  <a:lnTo>
                    <a:pt x="115227" y="2708656"/>
                  </a:lnTo>
                  <a:lnTo>
                    <a:pt x="97231" y="2666187"/>
                  </a:lnTo>
                  <a:lnTo>
                    <a:pt x="82219" y="2622245"/>
                  </a:lnTo>
                  <a:lnTo>
                    <a:pt x="70332" y="2576969"/>
                  </a:lnTo>
                  <a:lnTo>
                    <a:pt x="61683" y="2530475"/>
                  </a:lnTo>
                  <a:lnTo>
                    <a:pt x="56400" y="2482913"/>
                  </a:lnTo>
                  <a:lnTo>
                    <a:pt x="54610" y="2434386"/>
                  </a:lnTo>
                  <a:lnTo>
                    <a:pt x="56400" y="2385860"/>
                  </a:lnTo>
                  <a:lnTo>
                    <a:pt x="61683" y="2338286"/>
                  </a:lnTo>
                  <a:lnTo>
                    <a:pt x="70332" y="2291804"/>
                  </a:lnTo>
                  <a:lnTo>
                    <a:pt x="82219" y="2246528"/>
                  </a:lnTo>
                  <a:lnTo>
                    <a:pt x="97231" y="2202586"/>
                  </a:lnTo>
                  <a:lnTo>
                    <a:pt x="115227" y="2160117"/>
                  </a:lnTo>
                  <a:lnTo>
                    <a:pt x="136080" y="2119223"/>
                  </a:lnTo>
                  <a:lnTo>
                    <a:pt x="159664" y="2080069"/>
                  </a:lnTo>
                  <a:lnTo>
                    <a:pt x="185851" y="2042744"/>
                  </a:lnTo>
                  <a:lnTo>
                    <a:pt x="214528" y="2007400"/>
                  </a:lnTo>
                  <a:lnTo>
                    <a:pt x="245541" y="1974151"/>
                  </a:lnTo>
                  <a:lnTo>
                    <a:pt x="278790" y="1943125"/>
                  </a:lnTo>
                  <a:lnTo>
                    <a:pt x="314147" y="1914448"/>
                  </a:lnTo>
                  <a:lnTo>
                    <a:pt x="351459" y="1888261"/>
                  </a:lnTo>
                  <a:lnTo>
                    <a:pt x="390626" y="1864677"/>
                  </a:lnTo>
                  <a:lnTo>
                    <a:pt x="431507" y="1843824"/>
                  </a:lnTo>
                  <a:lnTo>
                    <a:pt x="473989" y="1825828"/>
                  </a:lnTo>
                  <a:lnTo>
                    <a:pt x="517918" y="1810829"/>
                  </a:lnTo>
                  <a:lnTo>
                    <a:pt x="563194" y="1798929"/>
                  </a:lnTo>
                  <a:lnTo>
                    <a:pt x="609688" y="1790280"/>
                  </a:lnTo>
                  <a:lnTo>
                    <a:pt x="657250" y="1784997"/>
                  </a:lnTo>
                  <a:lnTo>
                    <a:pt x="705777" y="1783207"/>
                  </a:lnTo>
                  <a:lnTo>
                    <a:pt x="756361" y="1785150"/>
                  </a:lnTo>
                  <a:lnTo>
                    <a:pt x="805878" y="1790890"/>
                  </a:lnTo>
                  <a:lnTo>
                    <a:pt x="854214" y="1800275"/>
                  </a:lnTo>
                  <a:lnTo>
                    <a:pt x="901217" y="1813179"/>
                  </a:lnTo>
                  <a:lnTo>
                    <a:pt x="946746" y="1829435"/>
                  </a:lnTo>
                  <a:lnTo>
                    <a:pt x="990650" y="1848904"/>
                  </a:lnTo>
                  <a:lnTo>
                    <a:pt x="1032789" y="1871459"/>
                  </a:lnTo>
                  <a:lnTo>
                    <a:pt x="1073023" y="1896935"/>
                  </a:lnTo>
                  <a:lnTo>
                    <a:pt x="1111199" y="1925193"/>
                  </a:lnTo>
                  <a:lnTo>
                    <a:pt x="1147178" y="1956104"/>
                  </a:lnTo>
                  <a:lnTo>
                    <a:pt x="1180820" y="1989505"/>
                  </a:lnTo>
                  <a:lnTo>
                    <a:pt x="1191183" y="1980361"/>
                  </a:lnTo>
                  <a:lnTo>
                    <a:pt x="1201712" y="1971484"/>
                  </a:lnTo>
                  <a:lnTo>
                    <a:pt x="1212418" y="1962873"/>
                  </a:lnTo>
                  <a:lnTo>
                    <a:pt x="1223276" y="1954517"/>
                  </a:lnTo>
                  <a:close/>
                </a:path>
                <a:path w="9541510" h="3140709">
                  <a:moveTo>
                    <a:pt x="2114461" y="2435212"/>
                  </a:moveTo>
                  <a:lnTo>
                    <a:pt x="2112289" y="2386812"/>
                  </a:lnTo>
                  <a:lnTo>
                    <a:pt x="2105888" y="2339619"/>
                  </a:lnTo>
                  <a:lnTo>
                    <a:pt x="2095461" y="2293836"/>
                  </a:lnTo>
                  <a:lnTo>
                    <a:pt x="2081187" y="2249640"/>
                  </a:lnTo>
                  <a:lnTo>
                    <a:pt x="2063254" y="2207234"/>
                  </a:lnTo>
                  <a:lnTo>
                    <a:pt x="2041842" y="2166797"/>
                  </a:lnTo>
                  <a:lnTo>
                    <a:pt x="2017153" y="2128507"/>
                  </a:lnTo>
                  <a:lnTo>
                    <a:pt x="1989378" y="2092566"/>
                  </a:lnTo>
                  <a:lnTo>
                    <a:pt x="1958682" y="2059165"/>
                  </a:lnTo>
                  <a:lnTo>
                    <a:pt x="1925281" y="2028469"/>
                  </a:lnTo>
                  <a:lnTo>
                    <a:pt x="1889340" y="2000681"/>
                  </a:lnTo>
                  <a:lnTo>
                    <a:pt x="1851050" y="1976005"/>
                  </a:lnTo>
                  <a:lnTo>
                    <a:pt x="1810613" y="1954593"/>
                  </a:lnTo>
                  <a:lnTo>
                    <a:pt x="1768195" y="1936661"/>
                  </a:lnTo>
                  <a:lnTo>
                    <a:pt x="1724012" y="1922386"/>
                  </a:lnTo>
                  <a:lnTo>
                    <a:pt x="1678228" y="1911959"/>
                  </a:lnTo>
                  <a:lnTo>
                    <a:pt x="1631035" y="1905558"/>
                  </a:lnTo>
                  <a:lnTo>
                    <a:pt x="1582635" y="1903387"/>
                  </a:lnTo>
                  <a:lnTo>
                    <a:pt x="1534223" y="1905558"/>
                  </a:lnTo>
                  <a:lnTo>
                    <a:pt x="1487030" y="1911959"/>
                  </a:lnTo>
                  <a:lnTo>
                    <a:pt x="1441246" y="1922386"/>
                  </a:lnTo>
                  <a:lnTo>
                    <a:pt x="1397063" y="1936661"/>
                  </a:lnTo>
                  <a:lnTo>
                    <a:pt x="1354645" y="1954593"/>
                  </a:lnTo>
                  <a:lnTo>
                    <a:pt x="1314208" y="1976005"/>
                  </a:lnTo>
                  <a:lnTo>
                    <a:pt x="1275918" y="2000681"/>
                  </a:lnTo>
                  <a:lnTo>
                    <a:pt x="1239977" y="2028469"/>
                  </a:lnTo>
                  <a:lnTo>
                    <a:pt x="1206576" y="2059165"/>
                  </a:lnTo>
                  <a:lnTo>
                    <a:pt x="1175880" y="2092566"/>
                  </a:lnTo>
                  <a:lnTo>
                    <a:pt x="1148105" y="2128507"/>
                  </a:lnTo>
                  <a:lnTo>
                    <a:pt x="1123416" y="2166797"/>
                  </a:lnTo>
                  <a:lnTo>
                    <a:pt x="1102004" y="2207234"/>
                  </a:lnTo>
                  <a:lnTo>
                    <a:pt x="1084072" y="2249640"/>
                  </a:lnTo>
                  <a:lnTo>
                    <a:pt x="1069797" y="2293836"/>
                  </a:lnTo>
                  <a:lnTo>
                    <a:pt x="1059370" y="2339619"/>
                  </a:lnTo>
                  <a:lnTo>
                    <a:pt x="1052982" y="2386812"/>
                  </a:lnTo>
                  <a:lnTo>
                    <a:pt x="1050798" y="2435212"/>
                  </a:lnTo>
                  <a:lnTo>
                    <a:pt x="1052982" y="2483624"/>
                  </a:lnTo>
                  <a:lnTo>
                    <a:pt x="1059370" y="2530818"/>
                  </a:lnTo>
                  <a:lnTo>
                    <a:pt x="1069797" y="2576601"/>
                  </a:lnTo>
                  <a:lnTo>
                    <a:pt x="1084072" y="2620784"/>
                  </a:lnTo>
                  <a:lnTo>
                    <a:pt x="1102004" y="2663202"/>
                  </a:lnTo>
                  <a:lnTo>
                    <a:pt x="1123416" y="2703639"/>
                  </a:lnTo>
                  <a:lnTo>
                    <a:pt x="1148105" y="2741917"/>
                  </a:lnTo>
                  <a:lnTo>
                    <a:pt x="1175880" y="2777858"/>
                  </a:lnTo>
                  <a:lnTo>
                    <a:pt x="1206576" y="2811272"/>
                  </a:lnTo>
                  <a:lnTo>
                    <a:pt x="1239977" y="2841955"/>
                  </a:lnTo>
                  <a:lnTo>
                    <a:pt x="1275918" y="2869742"/>
                  </a:lnTo>
                  <a:lnTo>
                    <a:pt x="1314208" y="2894431"/>
                  </a:lnTo>
                  <a:lnTo>
                    <a:pt x="1354645" y="2915831"/>
                  </a:lnTo>
                  <a:lnTo>
                    <a:pt x="1397063" y="2933763"/>
                  </a:lnTo>
                  <a:lnTo>
                    <a:pt x="1441246" y="2948038"/>
                  </a:lnTo>
                  <a:lnTo>
                    <a:pt x="1487030" y="2958465"/>
                  </a:lnTo>
                  <a:lnTo>
                    <a:pt x="1534223" y="2964865"/>
                  </a:lnTo>
                  <a:lnTo>
                    <a:pt x="1582635" y="2967037"/>
                  </a:lnTo>
                  <a:lnTo>
                    <a:pt x="1631035" y="2964865"/>
                  </a:lnTo>
                  <a:lnTo>
                    <a:pt x="1678228" y="2958465"/>
                  </a:lnTo>
                  <a:lnTo>
                    <a:pt x="1724012" y="2948038"/>
                  </a:lnTo>
                  <a:lnTo>
                    <a:pt x="1768195" y="2933763"/>
                  </a:lnTo>
                  <a:lnTo>
                    <a:pt x="1810613" y="2915831"/>
                  </a:lnTo>
                  <a:lnTo>
                    <a:pt x="1851050" y="2894431"/>
                  </a:lnTo>
                  <a:lnTo>
                    <a:pt x="1889340" y="2869742"/>
                  </a:lnTo>
                  <a:lnTo>
                    <a:pt x="1925281" y="2841955"/>
                  </a:lnTo>
                  <a:lnTo>
                    <a:pt x="1958682" y="2811272"/>
                  </a:lnTo>
                  <a:lnTo>
                    <a:pt x="1989378" y="2777858"/>
                  </a:lnTo>
                  <a:lnTo>
                    <a:pt x="2017153" y="2741917"/>
                  </a:lnTo>
                  <a:lnTo>
                    <a:pt x="2041842" y="2703639"/>
                  </a:lnTo>
                  <a:lnTo>
                    <a:pt x="2063254" y="2663202"/>
                  </a:lnTo>
                  <a:lnTo>
                    <a:pt x="2081187" y="2620784"/>
                  </a:lnTo>
                  <a:lnTo>
                    <a:pt x="2095461" y="2576601"/>
                  </a:lnTo>
                  <a:lnTo>
                    <a:pt x="2105888" y="2530818"/>
                  </a:lnTo>
                  <a:lnTo>
                    <a:pt x="2112289" y="2483624"/>
                  </a:lnTo>
                  <a:lnTo>
                    <a:pt x="2114461" y="2435212"/>
                  </a:lnTo>
                  <a:close/>
                </a:path>
                <a:path w="9541510" h="3140709">
                  <a:moveTo>
                    <a:pt x="8795385" y="232562"/>
                  </a:moveTo>
                  <a:lnTo>
                    <a:pt x="8792566" y="228917"/>
                  </a:lnTo>
                  <a:lnTo>
                    <a:pt x="8788362" y="228523"/>
                  </a:lnTo>
                  <a:lnTo>
                    <a:pt x="8789022" y="198755"/>
                  </a:lnTo>
                  <a:lnTo>
                    <a:pt x="8772652" y="135674"/>
                  </a:lnTo>
                  <a:lnTo>
                    <a:pt x="8712225" y="106032"/>
                  </a:lnTo>
                  <a:lnTo>
                    <a:pt x="8689213" y="103543"/>
                  </a:lnTo>
                  <a:lnTo>
                    <a:pt x="8682533" y="103720"/>
                  </a:lnTo>
                  <a:lnTo>
                    <a:pt x="8632546" y="119367"/>
                  </a:lnTo>
                  <a:lnTo>
                    <a:pt x="8599056" y="154495"/>
                  </a:lnTo>
                  <a:lnTo>
                    <a:pt x="8588388" y="185826"/>
                  </a:lnTo>
                  <a:lnTo>
                    <a:pt x="8588464" y="201726"/>
                  </a:lnTo>
                  <a:lnTo>
                    <a:pt x="8590356" y="228523"/>
                  </a:lnTo>
                  <a:lnTo>
                    <a:pt x="8586165" y="228917"/>
                  </a:lnTo>
                  <a:lnTo>
                    <a:pt x="8583346" y="232562"/>
                  </a:lnTo>
                  <a:lnTo>
                    <a:pt x="8587410" y="284759"/>
                  </a:lnTo>
                  <a:lnTo>
                    <a:pt x="8590750" y="287845"/>
                  </a:lnTo>
                  <a:lnTo>
                    <a:pt x="8598941" y="287083"/>
                  </a:lnTo>
                  <a:lnTo>
                    <a:pt x="8600021" y="286639"/>
                  </a:lnTo>
                  <a:lnTo>
                    <a:pt x="8600973" y="285953"/>
                  </a:lnTo>
                  <a:lnTo>
                    <a:pt x="8603386" y="293954"/>
                  </a:lnTo>
                  <a:lnTo>
                    <a:pt x="8616963" y="329933"/>
                  </a:lnTo>
                  <a:lnTo>
                    <a:pt x="8629967" y="356831"/>
                  </a:lnTo>
                  <a:lnTo>
                    <a:pt x="8627580" y="386765"/>
                  </a:lnTo>
                  <a:lnTo>
                    <a:pt x="8566963" y="416890"/>
                  </a:lnTo>
                  <a:lnTo>
                    <a:pt x="8536622" y="422732"/>
                  </a:lnTo>
                  <a:lnTo>
                    <a:pt x="8508543" y="430618"/>
                  </a:lnTo>
                  <a:lnTo>
                    <a:pt x="8480857" y="445935"/>
                  </a:lnTo>
                  <a:lnTo>
                    <a:pt x="8466188" y="461810"/>
                  </a:lnTo>
                  <a:lnTo>
                    <a:pt x="8460168" y="474992"/>
                  </a:lnTo>
                  <a:lnTo>
                    <a:pt x="8458403" y="482244"/>
                  </a:lnTo>
                  <a:lnTo>
                    <a:pt x="8455190" y="491909"/>
                  </a:lnTo>
                  <a:lnTo>
                    <a:pt x="8451545" y="507974"/>
                  </a:lnTo>
                  <a:lnTo>
                    <a:pt x="8448281" y="535000"/>
                  </a:lnTo>
                  <a:lnTo>
                    <a:pt x="8446211" y="577545"/>
                  </a:lnTo>
                  <a:lnTo>
                    <a:pt x="8446541" y="585203"/>
                  </a:lnTo>
                  <a:lnTo>
                    <a:pt x="8473592" y="612584"/>
                  </a:lnTo>
                  <a:lnTo>
                    <a:pt x="8547265" y="632891"/>
                  </a:lnTo>
                  <a:lnTo>
                    <a:pt x="8587765" y="639330"/>
                  </a:lnTo>
                  <a:lnTo>
                    <a:pt x="8629752" y="644029"/>
                  </a:lnTo>
                  <a:lnTo>
                    <a:pt x="8632736" y="589902"/>
                  </a:lnTo>
                  <a:lnTo>
                    <a:pt x="8637219" y="553669"/>
                  </a:lnTo>
                  <a:lnTo>
                    <a:pt x="8647493" y="514426"/>
                  </a:lnTo>
                  <a:lnTo>
                    <a:pt x="8675535" y="461479"/>
                  </a:lnTo>
                  <a:lnTo>
                    <a:pt x="8733638" y="424827"/>
                  </a:lnTo>
                  <a:lnTo>
                    <a:pt x="8772855" y="413448"/>
                  </a:lnTo>
                  <a:lnTo>
                    <a:pt x="8786279" y="410692"/>
                  </a:lnTo>
                  <a:lnTo>
                    <a:pt x="8777694" y="407822"/>
                  </a:lnTo>
                  <a:lnTo>
                    <a:pt x="8748751" y="356831"/>
                  </a:lnTo>
                  <a:lnTo>
                    <a:pt x="8752980" y="348767"/>
                  </a:lnTo>
                  <a:lnTo>
                    <a:pt x="8757323" y="339813"/>
                  </a:lnTo>
                  <a:lnTo>
                    <a:pt x="8772639" y="302145"/>
                  </a:lnTo>
                  <a:lnTo>
                    <a:pt x="8777757" y="285953"/>
                  </a:lnTo>
                  <a:lnTo>
                    <a:pt x="8778697" y="286639"/>
                  </a:lnTo>
                  <a:lnTo>
                    <a:pt x="8779789" y="287083"/>
                  </a:lnTo>
                  <a:lnTo>
                    <a:pt x="8787981" y="287845"/>
                  </a:lnTo>
                  <a:lnTo>
                    <a:pt x="8791321" y="284759"/>
                  </a:lnTo>
                  <a:lnTo>
                    <a:pt x="8795385" y="232562"/>
                  </a:lnTo>
                  <a:close/>
                </a:path>
                <a:path w="9541510" h="3140709">
                  <a:moveTo>
                    <a:pt x="9329141" y="654126"/>
                  </a:moveTo>
                  <a:lnTo>
                    <a:pt x="9326283" y="595414"/>
                  </a:lnTo>
                  <a:lnTo>
                    <a:pt x="9321775" y="558126"/>
                  </a:lnTo>
                  <a:lnTo>
                    <a:pt x="9316745" y="535965"/>
                  </a:lnTo>
                  <a:lnTo>
                    <a:pt x="9312313" y="522617"/>
                  </a:lnTo>
                  <a:lnTo>
                    <a:pt x="9309887" y="512597"/>
                  </a:lnTo>
                  <a:lnTo>
                    <a:pt x="9281338" y="472516"/>
                  </a:lnTo>
                  <a:lnTo>
                    <a:pt x="9243123" y="451383"/>
                  </a:lnTo>
                  <a:lnTo>
                    <a:pt x="9204363" y="440474"/>
                  </a:lnTo>
                  <a:lnTo>
                    <a:pt x="9162491" y="432422"/>
                  </a:lnTo>
                  <a:lnTo>
                    <a:pt x="9120657" y="421767"/>
                  </a:lnTo>
                  <a:lnTo>
                    <a:pt x="9082024" y="403098"/>
                  </a:lnTo>
                  <a:lnTo>
                    <a:pt x="9080119" y="397141"/>
                  </a:lnTo>
                  <a:lnTo>
                    <a:pt x="9078849" y="390842"/>
                  </a:lnTo>
                  <a:lnTo>
                    <a:pt x="9075547" y="349554"/>
                  </a:lnTo>
                  <a:lnTo>
                    <a:pt x="9081376" y="338416"/>
                  </a:lnTo>
                  <a:lnTo>
                    <a:pt x="9087358" y="326059"/>
                  </a:lnTo>
                  <a:lnTo>
                    <a:pt x="9104351" y="285623"/>
                  </a:lnTo>
                  <a:lnTo>
                    <a:pt x="9115565" y="251739"/>
                  </a:lnTo>
                  <a:lnTo>
                    <a:pt x="9116860" y="252666"/>
                  </a:lnTo>
                  <a:lnTo>
                    <a:pt x="9118371" y="253276"/>
                  </a:lnTo>
                  <a:lnTo>
                    <a:pt x="9125229" y="253873"/>
                  </a:lnTo>
                  <a:lnTo>
                    <a:pt x="9130132" y="253873"/>
                  </a:lnTo>
                  <a:lnTo>
                    <a:pt x="9134310" y="249707"/>
                  </a:lnTo>
                  <a:lnTo>
                    <a:pt x="9139885" y="178054"/>
                  </a:lnTo>
                  <a:lnTo>
                    <a:pt x="9135999" y="172999"/>
                  </a:lnTo>
                  <a:lnTo>
                    <a:pt x="9130220" y="172466"/>
                  </a:lnTo>
                  <a:lnTo>
                    <a:pt x="9131122" y="131394"/>
                  </a:lnTo>
                  <a:lnTo>
                    <a:pt x="9124785" y="85686"/>
                  </a:lnTo>
                  <a:lnTo>
                    <a:pt x="9108516" y="44335"/>
                  </a:lnTo>
                  <a:lnTo>
                    <a:pt x="9068752" y="13169"/>
                  </a:lnTo>
                  <a:lnTo>
                    <a:pt x="9025115" y="3429"/>
                  </a:lnTo>
                  <a:lnTo>
                    <a:pt x="8993378" y="0"/>
                  </a:lnTo>
                  <a:lnTo>
                    <a:pt x="8986215" y="304"/>
                  </a:lnTo>
                  <a:lnTo>
                    <a:pt x="8915159" y="21818"/>
                  </a:lnTo>
                  <a:lnTo>
                    <a:pt x="8885034" y="47485"/>
                  </a:lnTo>
                  <a:lnTo>
                    <a:pt x="8864168" y="80149"/>
                  </a:lnTo>
                  <a:lnTo>
                    <a:pt x="8854224" y="113550"/>
                  </a:lnTo>
                  <a:lnTo>
                    <a:pt x="8854338" y="135496"/>
                  </a:lnTo>
                  <a:lnTo>
                    <a:pt x="8856942" y="172466"/>
                  </a:lnTo>
                  <a:lnTo>
                    <a:pt x="8851151" y="172999"/>
                  </a:lnTo>
                  <a:lnTo>
                    <a:pt x="8847264" y="178054"/>
                  </a:lnTo>
                  <a:lnTo>
                    <a:pt x="8852840" y="249707"/>
                  </a:lnTo>
                  <a:lnTo>
                    <a:pt x="8857018" y="253873"/>
                  </a:lnTo>
                  <a:lnTo>
                    <a:pt x="8862733" y="253834"/>
                  </a:lnTo>
                  <a:lnTo>
                    <a:pt x="8868766" y="253276"/>
                  </a:lnTo>
                  <a:lnTo>
                    <a:pt x="8870290" y="252666"/>
                  </a:lnTo>
                  <a:lnTo>
                    <a:pt x="8871572" y="251739"/>
                  </a:lnTo>
                  <a:lnTo>
                    <a:pt x="8874925" y="262763"/>
                  </a:lnTo>
                  <a:lnTo>
                    <a:pt x="8893658" y="312420"/>
                  </a:lnTo>
                  <a:lnTo>
                    <a:pt x="8911603" y="349554"/>
                  </a:lnTo>
                  <a:lnTo>
                    <a:pt x="8908301" y="390842"/>
                  </a:lnTo>
                  <a:lnTo>
                    <a:pt x="8866492" y="421767"/>
                  </a:lnTo>
                  <a:lnTo>
                    <a:pt x="8824646" y="432422"/>
                  </a:lnTo>
                  <a:lnTo>
                    <a:pt x="8782774" y="440474"/>
                  </a:lnTo>
                  <a:lnTo>
                    <a:pt x="8744026" y="451383"/>
                  </a:lnTo>
                  <a:lnTo>
                    <a:pt x="8705825" y="472516"/>
                  </a:lnTo>
                  <a:lnTo>
                    <a:pt x="8685581" y="494411"/>
                  </a:lnTo>
                  <a:lnTo>
                    <a:pt x="8677262" y="512597"/>
                  </a:lnTo>
                  <a:lnTo>
                    <a:pt x="8674837" y="522617"/>
                  </a:lnTo>
                  <a:lnTo>
                    <a:pt x="8670404" y="535965"/>
                  </a:lnTo>
                  <a:lnTo>
                    <a:pt x="8665362" y="558126"/>
                  </a:lnTo>
                  <a:lnTo>
                    <a:pt x="8660854" y="595414"/>
                  </a:lnTo>
                  <a:lnTo>
                    <a:pt x="8658009" y="654126"/>
                  </a:lnTo>
                  <a:lnTo>
                    <a:pt x="8658479" y="664692"/>
                  </a:lnTo>
                  <a:lnTo>
                    <a:pt x="8695804" y="702500"/>
                  </a:lnTo>
                  <a:lnTo>
                    <a:pt x="8738781" y="716851"/>
                  </a:lnTo>
                  <a:lnTo>
                    <a:pt x="8785034" y="728065"/>
                  </a:lnTo>
                  <a:lnTo>
                    <a:pt x="8833841" y="736663"/>
                  </a:lnTo>
                  <a:lnTo>
                    <a:pt x="8884514" y="743165"/>
                  </a:lnTo>
                  <a:lnTo>
                    <a:pt x="8936355" y="748106"/>
                  </a:lnTo>
                  <a:lnTo>
                    <a:pt x="8990330" y="752055"/>
                  </a:lnTo>
                  <a:lnTo>
                    <a:pt x="8998458" y="752017"/>
                  </a:lnTo>
                  <a:lnTo>
                    <a:pt x="9050795" y="748106"/>
                  </a:lnTo>
                  <a:lnTo>
                    <a:pt x="9102636" y="743165"/>
                  </a:lnTo>
                  <a:lnTo>
                    <a:pt x="9153322" y="736663"/>
                  </a:lnTo>
                  <a:lnTo>
                    <a:pt x="9202115" y="728065"/>
                  </a:lnTo>
                  <a:lnTo>
                    <a:pt x="9248356" y="716851"/>
                  </a:lnTo>
                  <a:lnTo>
                    <a:pt x="9291345" y="702500"/>
                  </a:lnTo>
                  <a:lnTo>
                    <a:pt x="9324518" y="676833"/>
                  </a:lnTo>
                  <a:lnTo>
                    <a:pt x="9328671" y="664692"/>
                  </a:lnTo>
                  <a:lnTo>
                    <a:pt x="9329141" y="654126"/>
                  </a:lnTo>
                  <a:close/>
                </a:path>
                <a:path w="9541510" h="3140709">
                  <a:moveTo>
                    <a:pt x="9540938" y="577545"/>
                  </a:moveTo>
                  <a:lnTo>
                    <a:pt x="9538868" y="535000"/>
                  </a:lnTo>
                  <a:lnTo>
                    <a:pt x="9535604" y="507974"/>
                  </a:lnTo>
                  <a:lnTo>
                    <a:pt x="9531960" y="491921"/>
                  </a:lnTo>
                  <a:lnTo>
                    <a:pt x="9528746" y="482244"/>
                  </a:lnTo>
                  <a:lnTo>
                    <a:pt x="9526981" y="474992"/>
                  </a:lnTo>
                  <a:lnTo>
                    <a:pt x="9478607" y="430631"/>
                  </a:lnTo>
                  <a:lnTo>
                    <a:pt x="9420187" y="416890"/>
                  </a:lnTo>
                  <a:lnTo>
                    <a:pt x="9389872" y="409168"/>
                  </a:lnTo>
                  <a:lnTo>
                    <a:pt x="9361868" y="395643"/>
                  </a:lnTo>
                  <a:lnTo>
                    <a:pt x="9360497" y="391325"/>
                  </a:lnTo>
                  <a:lnTo>
                    <a:pt x="9359570" y="386765"/>
                  </a:lnTo>
                  <a:lnTo>
                    <a:pt x="9357169" y="356831"/>
                  </a:lnTo>
                  <a:lnTo>
                    <a:pt x="9361399" y="348767"/>
                  </a:lnTo>
                  <a:lnTo>
                    <a:pt x="9365742" y="339813"/>
                  </a:lnTo>
                  <a:lnTo>
                    <a:pt x="9381058" y="302145"/>
                  </a:lnTo>
                  <a:lnTo>
                    <a:pt x="9386176" y="285965"/>
                  </a:lnTo>
                  <a:lnTo>
                    <a:pt x="9387116" y="286639"/>
                  </a:lnTo>
                  <a:lnTo>
                    <a:pt x="9388208" y="287083"/>
                  </a:lnTo>
                  <a:lnTo>
                    <a:pt x="9396400" y="287845"/>
                  </a:lnTo>
                  <a:lnTo>
                    <a:pt x="9399740" y="284759"/>
                  </a:lnTo>
                  <a:lnTo>
                    <a:pt x="9403804" y="232575"/>
                  </a:lnTo>
                  <a:lnTo>
                    <a:pt x="9400984" y="228917"/>
                  </a:lnTo>
                  <a:lnTo>
                    <a:pt x="9396781" y="228523"/>
                  </a:lnTo>
                  <a:lnTo>
                    <a:pt x="9397441" y="198767"/>
                  </a:lnTo>
                  <a:lnTo>
                    <a:pt x="9381058" y="135686"/>
                  </a:lnTo>
                  <a:lnTo>
                    <a:pt x="9320644" y="106045"/>
                  </a:lnTo>
                  <a:lnTo>
                    <a:pt x="9297683" y="103555"/>
                  </a:lnTo>
                  <a:lnTo>
                    <a:pt x="9290952" y="103720"/>
                  </a:lnTo>
                  <a:lnTo>
                    <a:pt x="9240964" y="119367"/>
                  </a:lnTo>
                  <a:lnTo>
                    <a:pt x="9207475" y="154495"/>
                  </a:lnTo>
                  <a:lnTo>
                    <a:pt x="9196807" y="185826"/>
                  </a:lnTo>
                  <a:lnTo>
                    <a:pt x="9196895" y="201726"/>
                  </a:lnTo>
                  <a:lnTo>
                    <a:pt x="9198788" y="228523"/>
                  </a:lnTo>
                  <a:lnTo>
                    <a:pt x="9194584" y="228917"/>
                  </a:lnTo>
                  <a:lnTo>
                    <a:pt x="9191765" y="232575"/>
                  </a:lnTo>
                  <a:lnTo>
                    <a:pt x="9195829" y="284759"/>
                  </a:lnTo>
                  <a:lnTo>
                    <a:pt x="9199181" y="287845"/>
                  </a:lnTo>
                  <a:lnTo>
                    <a:pt x="9207360" y="287083"/>
                  </a:lnTo>
                  <a:lnTo>
                    <a:pt x="9208452" y="286639"/>
                  </a:lnTo>
                  <a:lnTo>
                    <a:pt x="9209392" y="285965"/>
                  </a:lnTo>
                  <a:lnTo>
                    <a:pt x="9211805" y="293954"/>
                  </a:lnTo>
                  <a:lnTo>
                    <a:pt x="9225382" y="329933"/>
                  </a:lnTo>
                  <a:lnTo>
                    <a:pt x="9238399" y="356831"/>
                  </a:lnTo>
                  <a:lnTo>
                    <a:pt x="9235999" y="386765"/>
                  </a:lnTo>
                  <a:lnTo>
                    <a:pt x="9200871" y="410692"/>
                  </a:lnTo>
                  <a:lnTo>
                    <a:pt x="9214294" y="413448"/>
                  </a:lnTo>
                  <a:lnTo>
                    <a:pt x="9253512" y="424827"/>
                  </a:lnTo>
                  <a:lnTo>
                    <a:pt x="9311589" y="461479"/>
                  </a:lnTo>
                  <a:lnTo>
                    <a:pt x="9340253" y="516115"/>
                  </a:lnTo>
                  <a:lnTo>
                    <a:pt x="9349930" y="553643"/>
                  </a:lnTo>
                  <a:lnTo>
                    <a:pt x="9357411" y="644029"/>
                  </a:lnTo>
                  <a:lnTo>
                    <a:pt x="9399384" y="639330"/>
                  </a:lnTo>
                  <a:lnTo>
                    <a:pt x="9439885" y="632891"/>
                  </a:lnTo>
                  <a:lnTo>
                    <a:pt x="9478188" y="624166"/>
                  </a:lnTo>
                  <a:lnTo>
                    <a:pt x="9529407" y="603326"/>
                  </a:lnTo>
                  <a:lnTo>
                    <a:pt x="9540596" y="585203"/>
                  </a:lnTo>
                  <a:lnTo>
                    <a:pt x="9540938" y="577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1299" y="6994309"/>
              <a:ext cx="106363" cy="242610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3962653" y="4162398"/>
            <a:ext cx="283407" cy="50905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r>
              <a:rPr sz="3244" b="1" spc="-49" dirty="0">
                <a:solidFill>
                  <a:srgbClr val="83B0CE"/>
                </a:solidFill>
                <a:latin typeface="DINOT-Bold"/>
                <a:cs typeface="DINOT-Bold"/>
              </a:rPr>
              <a:t>€</a:t>
            </a:r>
            <a:endParaRPr sz="3244">
              <a:latin typeface="DINOT-Bold"/>
              <a:cs typeface="DINOT-Bold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5036164" y="3937968"/>
            <a:ext cx="1967680" cy="2132873"/>
            <a:chOff x="8304302" y="6494001"/>
            <a:chExt cx="3244850" cy="3517265"/>
          </a:xfrm>
        </p:grpSpPr>
        <p:sp>
          <p:nvSpPr>
            <p:cNvPr id="39" name="object 39"/>
            <p:cNvSpPr/>
            <p:nvPr/>
          </p:nvSpPr>
          <p:spPr>
            <a:xfrm>
              <a:off x="8304302" y="6494001"/>
              <a:ext cx="3244850" cy="3517265"/>
            </a:xfrm>
            <a:custGeom>
              <a:avLst/>
              <a:gdLst/>
              <a:ahLst/>
              <a:cxnLst/>
              <a:rect l="l" t="t" r="r" b="b"/>
              <a:pathLst>
                <a:path w="3244850" h="3517265">
                  <a:moveTo>
                    <a:pt x="3244299" y="0"/>
                  </a:moveTo>
                  <a:lnTo>
                    <a:pt x="0" y="0"/>
                  </a:lnTo>
                  <a:lnTo>
                    <a:pt x="0" y="3516741"/>
                  </a:lnTo>
                  <a:lnTo>
                    <a:pt x="3244299" y="3516741"/>
                  </a:lnTo>
                  <a:lnTo>
                    <a:pt x="3244299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297988" y="8547004"/>
              <a:ext cx="1257300" cy="1256665"/>
            </a:xfrm>
            <a:custGeom>
              <a:avLst/>
              <a:gdLst/>
              <a:ahLst/>
              <a:cxnLst/>
              <a:rect l="l" t="t" r="r" b="b"/>
              <a:pathLst>
                <a:path w="1257300" h="1256665">
                  <a:moveTo>
                    <a:pt x="826325" y="1224876"/>
                  </a:moveTo>
                  <a:lnTo>
                    <a:pt x="719048" y="930122"/>
                  </a:lnTo>
                  <a:lnTo>
                    <a:pt x="697115" y="935443"/>
                  </a:lnTo>
                  <a:lnTo>
                    <a:pt x="674662" y="939304"/>
                  </a:lnTo>
                  <a:lnTo>
                    <a:pt x="651738" y="941654"/>
                  </a:lnTo>
                  <a:lnTo>
                    <a:pt x="628383" y="942454"/>
                  </a:lnTo>
                  <a:lnTo>
                    <a:pt x="582447" y="939355"/>
                  </a:lnTo>
                  <a:lnTo>
                    <a:pt x="538365" y="930325"/>
                  </a:lnTo>
                  <a:lnTo>
                    <a:pt x="496557" y="915771"/>
                  </a:lnTo>
                  <a:lnTo>
                    <a:pt x="457415" y="896112"/>
                  </a:lnTo>
                  <a:lnTo>
                    <a:pt x="421360" y="871728"/>
                  </a:lnTo>
                  <a:lnTo>
                    <a:pt x="388785" y="843051"/>
                  </a:lnTo>
                  <a:lnTo>
                    <a:pt x="360108" y="810488"/>
                  </a:lnTo>
                  <a:lnTo>
                    <a:pt x="335737" y="774433"/>
                  </a:lnTo>
                  <a:lnTo>
                    <a:pt x="316064" y="735291"/>
                  </a:lnTo>
                  <a:lnTo>
                    <a:pt x="301523" y="693483"/>
                  </a:lnTo>
                  <a:lnTo>
                    <a:pt x="292493" y="649401"/>
                  </a:lnTo>
                  <a:lnTo>
                    <a:pt x="289394" y="603465"/>
                  </a:lnTo>
                  <a:lnTo>
                    <a:pt x="292836" y="555028"/>
                  </a:lnTo>
                  <a:lnTo>
                    <a:pt x="302869" y="508685"/>
                  </a:lnTo>
                  <a:lnTo>
                    <a:pt x="318998" y="464921"/>
                  </a:lnTo>
                  <a:lnTo>
                    <a:pt x="340766" y="424218"/>
                  </a:lnTo>
                  <a:lnTo>
                    <a:pt x="367665" y="387045"/>
                  </a:lnTo>
                  <a:lnTo>
                    <a:pt x="399237" y="353872"/>
                  </a:lnTo>
                  <a:lnTo>
                    <a:pt x="434987" y="325196"/>
                  </a:lnTo>
                  <a:lnTo>
                    <a:pt x="474459" y="301485"/>
                  </a:lnTo>
                  <a:lnTo>
                    <a:pt x="517156" y="283222"/>
                  </a:lnTo>
                  <a:lnTo>
                    <a:pt x="562597" y="270891"/>
                  </a:lnTo>
                  <a:lnTo>
                    <a:pt x="610323" y="264960"/>
                  </a:lnTo>
                  <a:lnTo>
                    <a:pt x="610323" y="0"/>
                  </a:lnTo>
                  <a:lnTo>
                    <a:pt x="562419" y="3162"/>
                  </a:lnTo>
                  <a:lnTo>
                    <a:pt x="515556" y="9855"/>
                  </a:lnTo>
                  <a:lnTo>
                    <a:pt x="469861" y="19926"/>
                  </a:lnTo>
                  <a:lnTo>
                    <a:pt x="425488" y="33235"/>
                  </a:lnTo>
                  <a:lnTo>
                    <a:pt x="382562" y="49669"/>
                  </a:lnTo>
                  <a:lnTo>
                    <a:pt x="341198" y="69088"/>
                  </a:lnTo>
                  <a:lnTo>
                    <a:pt x="301548" y="91351"/>
                  </a:lnTo>
                  <a:lnTo>
                    <a:pt x="263740" y="116332"/>
                  </a:lnTo>
                  <a:lnTo>
                    <a:pt x="227914" y="143903"/>
                  </a:lnTo>
                  <a:lnTo>
                    <a:pt x="194183" y="173926"/>
                  </a:lnTo>
                  <a:lnTo>
                    <a:pt x="162687" y="206273"/>
                  </a:lnTo>
                  <a:lnTo>
                    <a:pt x="133565" y="240804"/>
                  </a:lnTo>
                  <a:lnTo>
                    <a:pt x="106946" y="277393"/>
                  </a:lnTo>
                  <a:lnTo>
                    <a:pt x="82956" y="315899"/>
                  </a:lnTo>
                  <a:lnTo>
                    <a:pt x="61747" y="356196"/>
                  </a:lnTo>
                  <a:lnTo>
                    <a:pt x="43434" y="398157"/>
                  </a:lnTo>
                  <a:lnTo>
                    <a:pt x="28143" y="441642"/>
                  </a:lnTo>
                  <a:lnTo>
                    <a:pt x="16027" y="486524"/>
                  </a:lnTo>
                  <a:lnTo>
                    <a:pt x="7213" y="532663"/>
                  </a:lnTo>
                  <a:lnTo>
                    <a:pt x="1816" y="579932"/>
                  </a:lnTo>
                  <a:lnTo>
                    <a:pt x="0" y="628192"/>
                  </a:lnTo>
                  <a:lnTo>
                    <a:pt x="1879" y="677303"/>
                  </a:lnTo>
                  <a:lnTo>
                    <a:pt x="7467" y="725385"/>
                  </a:lnTo>
                  <a:lnTo>
                    <a:pt x="16586" y="772299"/>
                  </a:lnTo>
                  <a:lnTo>
                    <a:pt x="29133" y="817892"/>
                  </a:lnTo>
                  <a:lnTo>
                    <a:pt x="44932" y="862037"/>
                  </a:lnTo>
                  <a:lnTo>
                    <a:pt x="63868" y="904582"/>
                  </a:lnTo>
                  <a:lnTo>
                    <a:pt x="85801" y="945400"/>
                  </a:lnTo>
                  <a:lnTo>
                    <a:pt x="110578" y="984338"/>
                  </a:lnTo>
                  <a:lnTo>
                    <a:pt x="138061" y="1021270"/>
                  </a:lnTo>
                  <a:lnTo>
                    <a:pt x="168122" y="1056055"/>
                  </a:lnTo>
                  <a:lnTo>
                    <a:pt x="200609" y="1088542"/>
                  </a:lnTo>
                  <a:lnTo>
                    <a:pt x="235381" y="1118603"/>
                  </a:lnTo>
                  <a:lnTo>
                    <a:pt x="272326" y="1146086"/>
                  </a:lnTo>
                  <a:lnTo>
                    <a:pt x="311264" y="1170863"/>
                  </a:lnTo>
                  <a:lnTo>
                    <a:pt x="352082" y="1192784"/>
                  </a:lnTo>
                  <a:lnTo>
                    <a:pt x="394627" y="1211719"/>
                  </a:lnTo>
                  <a:lnTo>
                    <a:pt x="438772" y="1227531"/>
                  </a:lnTo>
                  <a:lnTo>
                    <a:pt x="484365" y="1240066"/>
                  </a:lnTo>
                  <a:lnTo>
                    <a:pt x="531266" y="1249197"/>
                  </a:lnTo>
                  <a:lnTo>
                    <a:pt x="579348" y="1254772"/>
                  </a:lnTo>
                  <a:lnTo>
                    <a:pt x="628472" y="1256665"/>
                  </a:lnTo>
                  <a:lnTo>
                    <a:pt x="679792" y="1254594"/>
                  </a:lnTo>
                  <a:lnTo>
                    <a:pt x="729983" y="1248498"/>
                  </a:lnTo>
                  <a:lnTo>
                    <a:pt x="778878" y="1238542"/>
                  </a:lnTo>
                  <a:lnTo>
                    <a:pt x="826325" y="1224876"/>
                  </a:lnTo>
                  <a:close/>
                </a:path>
                <a:path w="1257300" h="1256665">
                  <a:moveTo>
                    <a:pt x="900506" y="603465"/>
                  </a:moveTo>
                  <a:lnTo>
                    <a:pt x="896112" y="554621"/>
                  </a:lnTo>
                  <a:lnTo>
                    <a:pt x="883450" y="508609"/>
                  </a:lnTo>
                  <a:lnTo>
                    <a:pt x="863295" y="466229"/>
                  </a:lnTo>
                  <a:lnTo>
                    <a:pt x="840625" y="434187"/>
                  </a:lnTo>
                  <a:lnTo>
                    <a:pt x="840625" y="603465"/>
                  </a:lnTo>
                  <a:lnTo>
                    <a:pt x="835012" y="652068"/>
                  </a:lnTo>
                  <a:lnTo>
                    <a:pt x="819023" y="696722"/>
                  </a:lnTo>
                  <a:lnTo>
                    <a:pt x="793940" y="736142"/>
                  </a:lnTo>
                  <a:lnTo>
                    <a:pt x="761047" y="769023"/>
                  </a:lnTo>
                  <a:lnTo>
                    <a:pt x="721639" y="794105"/>
                  </a:lnTo>
                  <a:lnTo>
                    <a:pt x="676986" y="810094"/>
                  </a:lnTo>
                  <a:lnTo>
                    <a:pt x="628383" y="815708"/>
                  </a:lnTo>
                  <a:lnTo>
                    <a:pt x="579780" y="810094"/>
                  </a:lnTo>
                  <a:lnTo>
                    <a:pt x="535127" y="794105"/>
                  </a:lnTo>
                  <a:lnTo>
                    <a:pt x="495706" y="769023"/>
                  </a:lnTo>
                  <a:lnTo>
                    <a:pt x="462826" y="736142"/>
                  </a:lnTo>
                  <a:lnTo>
                    <a:pt x="437743" y="696722"/>
                  </a:lnTo>
                  <a:lnTo>
                    <a:pt x="421754" y="652068"/>
                  </a:lnTo>
                  <a:lnTo>
                    <a:pt x="416140" y="603465"/>
                  </a:lnTo>
                  <a:lnTo>
                    <a:pt x="421754" y="554863"/>
                  </a:lnTo>
                  <a:lnTo>
                    <a:pt x="437743" y="510209"/>
                  </a:lnTo>
                  <a:lnTo>
                    <a:pt x="462826" y="470801"/>
                  </a:lnTo>
                  <a:lnTo>
                    <a:pt x="495706" y="437908"/>
                  </a:lnTo>
                  <a:lnTo>
                    <a:pt x="535127" y="412826"/>
                  </a:lnTo>
                  <a:lnTo>
                    <a:pt x="579780" y="396836"/>
                  </a:lnTo>
                  <a:lnTo>
                    <a:pt x="628383" y="391223"/>
                  </a:lnTo>
                  <a:lnTo>
                    <a:pt x="676986" y="396836"/>
                  </a:lnTo>
                  <a:lnTo>
                    <a:pt x="721639" y="412826"/>
                  </a:lnTo>
                  <a:lnTo>
                    <a:pt x="761047" y="437908"/>
                  </a:lnTo>
                  <a:lnTo>
                    <a:pt x="793940" y="470801"/>
                  </a:lnTo>
                  <a:lnTo>
                    <a:pt x="819023" y="510209"/>
                  </a:lnTo>
                  <a:lnTo>
                    <a:pt x="835012" y="554863"/>
                  </a:lnTo>
                  <a:lnTo>
                    <a:pt x="840625" y="603465"/>
                  </a:lnTo>
                  <a:lnTo>
                    <a:pt x="840625" y="434187"/>
                  </a:lnTo>
                  <a:lnTo>
                    <a:pt x="836422" y="428244"/>
                  </a:lnTo>
                  <a:lnTo>
                    <a:pt x="803605" y="395427"/>
                  </a:lnTo>
                  <a:lnTo>
                    <a:pt x="797661" y="391223"/>
                  </a:lnTo>
                  <a:lnTo>
                    <a:pt x="765619" y="368554"/>
                  </a:lnTo>
                  <a:lnTo>
                    <a:pt x="723239" y="348399"/>
                  </a:lnTo>
                  <a:lnTo>
                    <a:pt x="677227" y="335737"/>
                  </a:lnTo>
                  <a:lnTo>
                    <a:pt x="628383" y="331343"/>
                  </a:lnTo>
                  <a:lnTo>
                    <a:pt x="579526" y="335737"/>
                  </a:lnTo>
                  <a:lnTo>
                    <a:pt x="533527" y="348399"/>
                  </a:lnTo>
                  <a:lnTo>
                    <a:pt x="491147" y="368554"/>
                  </a:lnTo>
                  <a:lnTo>
                    <a:pt x="453161" y="395427"/>
                  </a:lnTo>
                  <a:lnTo>
                    <a:pt x="420344" y="428244"/>
                  </a:lnTo>
                  <a:lnTo>
                    <a:pt x="393471" y="466229"/>
                  </a:lnTo>
                  <a:lnTo>
                    <a:pt x="373316" y="508609"/>
                  </a:lnTo>
                  <a:lnTo>
                    <a:pt x="360654" y="554621"/>
                  </a:lnTo>
                  <a:lnTo>
                    <a:pt x="356260" y="603465"/>
                  </a:lnTo>
                  <a:lnTo>
                    <a:pt x="360654" y="652322"/>
                  </a:lnTo>
                  <a:lnTo>
                    <a:pt x="373316" y="698322"/>
                  </a:lnTo>
                  <a:lnTo>
                    <a:pt x="393471" y="740702"/>
                  </a:lnTo>
                  <a:lnTo>
                    <a:pt x="420344" y="778687"/>
                  </a:lnTo>
                  <a:lnTo>
                    <a:pt x="453161" y="811504"/>
                  </a:lnTo>
                  <a:lnTo>
                    <a:pt x="491147" y="838377"/>
                  </a:lnTo>
                  <a:lnTo>
                    <a:pt x="533527" y="858532"/>
                  </a:lnTo>
                  <a:lnTo>
                    <a:pt x="579526" y="871194"/>
                  </a:lnTo>
                  <a:lnTo>
                    <a:pt x="628383" y="875588"/>
                  </a:lnTo>
                  <a:lnTo>
                    <a:pt x="677227" y="871194"/>
                  </a:lnTo>
                  <a:lnTo>
                    <a:pt x="723239" y="858532"/>
                  </a:lnTo>
                  <a:lnTo>
                    <a:pt x="765619" y="838377"/>
                  </a:lnTo>
                  <a:lnTo>
                    <a:pt x="797661" y="815708"/>
                  </a:lnTo>
                  <a:lnTo>
                    <a:pt x="803605" y="811504"/>
                  </a:lnTo>
                  <a:lnTo>
                    <a:pt x="836422" y="778687"/>
                  </a:lnTo>
                  <a:lnTo>
                    <a:pt x="863295" y="740702"/>
                  </a:lnTo>
                  <a:lnTo>
                    <a:pt x="883450" y="698322"/>
                  </a:lnTo>
                  <a:lnTo>
                    <a:pt x="896112" y="652322"/>
                  </a:lnTo>
                  <a:lnTo>
                    <a:pt x="900506" y="603465"/>
                  </a:lnTo>
                  <a:close/>
                </a:path>
                <a:path w="1257300" h="1256665">
                  <a:moveTo>
                    <a:pt x="1018374" y="135293"/>
                  </a:moveTo>
                  <a:lnTo>
                    <a:pt x="978662" y="106273"/>
                  </a:lnTo>
                  <a:lnTo>
                    <a:pt x="936675" y="80378"/>
                  </a:lnTo>
                  <a:lnTo>
                    <a:pt x="892581" y="57772"/>
                  </a:lnTo>
                  <a:lnTo>
                    <a:pt x="846569" y="38620"/>
                  </a:lnTo>
                  <a:lnTo>
                    <a:pt x="798791" y="23088"/>
                  </a:lnTo>
                  <a:lnTo>
                    <a:pt x="749427" y="11366"/>
                  </a:lnTo>
                  <a:lnTo>
                    <a:pt x="698639" y="3619"/>
                  </a:lnTo>
                  <a:lnTo>
                    <a:pt x="646607" y="0"/>
                  </a:lnTo>
                  <a:lnTo>
                    <a:pt x="646607" y="264960"/>
                  </a:lnTo>
                  <a:lnTo>
                    <a:pt x="701522" y="272427"/>
                  </a:lnTo>
                  <a:lnTo>
                    <a:pt x="753300" y="288328"/>
                  </a:lnTo>
                  <a:lnTo>
                    <a:pt x="801204" y="311924"/>
                  </a:lnTo>
                  <a:lnTo>
                    <a:pt x="844511" y="342493"/>
                  </a:lnTo>
                  <a:lnTo>
                    <a:pt x="1018374" y="135293"/>
                  </a:lnTo>
                  <a:close/>
                </a:path>
                <a:path w="1257300" h="1256665">
                  <a:moveTo>
                    <a:pt x="1163497" y="958049"/>
                  </a:moveTo>
                  <a:lnTo>
                    <a:pt x="900087" y="805967"/>
                  </a:lnTo>
                  <a:lnTo>
                    <a:pt x="869696" y="841311"/>
                  </a:lnTo>
                  <a:lnTo>
                    <a:pt x="834796" y="872197"/>
                  </a:lnTo>
                  <a:lnTo>
                    <a:pt x="795883" y="898105"/>
                  </a:lnTo>
                  <a:lnTo>
                    <a:pt x="753452" y="918540"/>
                  </a:lnTo>
                  <a:lnTo>
                    <a:pt x="860425" y="1212456"/>
                  </a:lnTo>
                  <a:lnTo>
                    <a:pt x="906818" y="1191806"/>
                  </a:lnTo>
                  <a:lnTo>
                    <a:pt x="951141" y="1167599"/>
                  </a:lnTo>
                  <a:lnTo>
                    <a:pt x="993216" y="1140040"/>
                  </a:lnTo>
                  <a:lnTo>
                    <a:pt x="1032852" y="1109281"/>
                  </a:lnTo>
                  <a:lnTo>
                    <a:pt x="1069886" y="1075524"/>
                  </a:lnTo>
                  <a:lnTo>
                    <a:pt x="1104125" y="1038948"/>
                  </a:lnTo>
                  <a:lnTo>
                    <a:pt x="1135392" y="999731"/>
                  </a:lnTo>
                  <a:lnTo>
                    <a:pt x="1163497" y="958049"/>
                  </a:lnTo>
                  <a:close/>
                </a:path>
                <a:path w="1257300" h="1256665">
                  <a:moveTo>
                    <a:pt x="1244092" y="501218"/>
                  </a:moveTo>
                  <a:lnTo>
                    <a:pt x="1231709" y="451345"/>
                  </a:lnTo>
                  <a:lnTo>
                    <a:pt x="1215428" y="403136"/>
                  </a:lnTo>
                  <a:lnTo>
                    <a:pt x="1195451" y="356755"/>
                  </a:lnTo>
                  <a:lnTo>
                    <a:pt x="1171930" y="312394"/>
                  </a:lnTo>
                  <a:lnTo>
                    <a:pt x="1145070" y="270217"/>
                  </a:lnTo>
                  <a:lnTo>
                    <a:pt x="1115047" y="230416"/>
                  </a:lnTo>
                  <a:lnTo>
                    <a:pt x="1082014" y="193154"/>
                  </a:lnTo>
                  <a:lnTo>
                    <a:pt x="1046162" y="158623"/>
                  </a:lnTo>
                  <a:lnTo>
                    <a:pt x="871181" y="367169"/>
                  </a:lnTo>
                  <a:lnTo>
                    <a:pt x="904201" y="406628"/>
                  </a:lnTo>
                  <a:lnTo>
                    <a:pt x="931011" y="450837"/>
                  </a:lnTo>
                  <a:lnTo>
                    <a:pt x="950925" y="499097"/>
                  </a:lnTo>
                  <a:lnTo>
                    <a:pt x="963269" y="550735"/>
                  </a:lnTo>
                  <a:lnTo>
                    <a:pt x="1244092" y="501218"/>
                  </a:lnTo>
                  <a:close/>
                </a:path>
                <a:path w="1257300" h="1256665">
                  <a:moveTo>
                    <a:pt x="1256931" y="628205"/>
                  </a:moveTo>
                  <a:lnTo>
                    <a:pt x="1256512" y="605066"/>
                  </a:lnTo>
                  <a:lnTo>
                    <a:pt x="1255268" y="582142"/>
                  </a:lnTo>
                  <a:lnTo>
                    <a:pt x="1253197" y="559435"/>
                  </a:lnTo>
                  <a:lnTo>
                    <a:pt x="1250340" y="536968"/>
                  </a:lnTo>
                  <a:lnTo>
                    <a:pt x="966965" y="586930"/>
                  </a:lnTo>
                  <a:lnTo>
                    <a:pt x="967384" y="597928"/>
                  </a:lnTo>
                  <a:lnTo>
                    <a:pt x="967384" y="603465"/>
                  </a:lnTo>
                  <a:lnTo>
                    <a:pt x="964222" y="649782"/>
                  </a:lnTo>
                  <a:lnTo>
                    <a:pt x="955027" y="694207"/>
                  </a:lnTo>
                  <a:lnTo>
                    <a:pt x="940231" y="736320"/>
                  </a:lnTo>
                  <a:lnTo>
                    <a:pt x="920242" y="775703"/>
                  </a:lnTo>
                  <a:lnTo>
                    <a:pt x="1181671" y="926642"/>
                  </a:lnTo>
                  <a:lnTo>
                    <a:pt x="1203921" y="881214"/>
                  </a:lnTo>
                  <a:lnTo>
                    <a:pt x="1222514" y="833818"/>
                  </a:lnTo>
                  <a:lnTo>
                    <a:pt x="1237297" y="784631"/>
                  </a:lnTo>
                  <a:lnTo>
                    <a:pt x="1248092" y="733856"/>
                  </a:lnTo>
                  <a:lnTo>
                    <a:pt x="1254683" y="681647"/>
                  </a:lnTo>
                  <a:lnTo>
                    <a:pt x="1256931" y="628205"/>
                  </a:lnTo>
                  <a:close/>
                </a:path>
              </a:pathLst>
            </a:custGeom>
            <a:solidFill>
              <a:srgbClr val="F9B4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5036164" y="3937968"/>
            <a:ext cx="1967680" cy="1779272"/>
          </a:xfrm>
          <a:prstGeom prst="rect">
            <a:avLst/>
          </a:prstGeom>
        </p:spPr>
        <p:txBody>
          <a:bodyPr vert="horz" wrap="square" lIns="0" tIns="138623" rIns="0" bIns="0" rtlCol="0">
            <a:spAutoFit/>
          </a:bodyPr>
          <a:lstStyle/>
          <a:p>
            <a:pPr marL="450910" marR="446289" algn="ctr">
              <a:lnSpc>
                <a:spcPts val="1455"/>
              </a:lnSpc>
              <a:spcBef>
                <a:spcPts val="1092"/>
              </a:spcBef>
            </a:pPr>
            <a:r>
              <a:rPr sz="1304" b="1" spc="-12" dirty="0">
                <a:solidFill>
                  <a:srgbClr val="F9B431"/>
                </a:solidFill>
                <a:latin typeface="DINOT-Black"/>
                <a:cs typeface="DINOT-Black"/>
              </a:rPr>
              <a:t>RISEN </a:t>
            </a:r>
            <a:r>
              <a:rPr sz="1304" b="1" spc="-33" dirty="0">
                <a:solidFill>
                  <a:srgbClr val="F9B431"/>
                </a:solidFill>
                <a:latin typeface="DINOT-Black"/>
                <a:cs typeface="DINOT-Black"/>
              </a:rPr>
              <a:t>MÄÄRÄRAHAT</a:t>
            </a:r>
            <a:endParaRPr sz="1304" dirty="0">
              <a:latin typeface="DINOT-Black"/>
              <a:cs typeface="DINOT-Black"/>
            </a:endParaRPr>
          </a:p>
          <a:p>
            <a:pPr algn="ctr">
              <a:lnSpc>
                <a:spcPts val="5167"/>
              </a:lnSpc>
            </a:pPr>
            <a:r>
              <a:rPr sz="4366" b="1" spc="-82" dirty="0">
                <a:solidFill>
                  <a:srgbClr val="F9B431"/>
                </a:solidFill>
                <a:latin typeface="DINOT-Bold"/>
                <a:cs typeface="DINOT-Bold"/>
              </a:rPr>
              <a:t>24</a:t>
            </a:r>
            <a:r>
              <a:rPr lang="fi-FI" sz="4366" b="1" spc="-82" dirty="0">
                <a:solidFill>
                  <a:srgbClr val="F9B431"/>
                </a:solidFill>
                <a:latin typeface="DINOT-Bold"/>
                <a:cs typeface="DINOT-Bold"/>
              </a:rPr>
              <a:t>0</a:t>
            </a:r>
            <a:r>
              <a:rPr sz="4366" b="1" spc="-464">
                <a:solidFill>
                  <a:srgbClr val="F9B431"/>
                </a:solidFill>
                <a:latin typeface="DINOT-Bold"/>
                <a:cs typeface="DINOT-Bold"/>
              </a:rPr>
              <a:t> </a:t>
            </a:r>
            <a:r>
              <a:rPr sz="2486" b="1" spc="-6" dirty="0">
                <a:solidFill>
                  <a:srgbClr val="F9B431"/>
                </a:solidFill>
                <a:latin typeface="DINOT-Bold"/>
                <a:cs typeface="DINOT-Bold"/>
              </a:rPr>
              <a:t>milj.</a:t>
            </a:r>
            <a:endParaRPr sz="2486" dirty="0">
              <a:latin typeface="DINOT-Bold"/>
              <a:cs typeface="DINOT-Bold"/>
            </a:endParaRPr>
          </a:p>
          <a:p>
            <a:pPr marR="8856" algn="ctr">
              <a:lnSpc>
                <a:spcPct val="100000"/>
              </a:lnSpc>
              <a:spcBef>
                <a:spcPts val="2362"/>
              </a:spcBef>
            </a:pPr>
            <a:r>
              <a:rPr sz="1819" b="1" spc="-18" dirty="0">
                <a:solidFill>
                  <a:srgbClr val="F9B431"/>
                </a:solidFill>
                <a:latin typeface="DINOT-Bold"/>
                <a:cs typeface="DINOT-Bold"/>
              </a:rPr>
              <a:t>€</a:t>
            </a:r>
            <a:endParaRPr sz="1819" dirty="0">
              <a:latin typeface="DINOT-Bold"/>
              <a:cs typeface="DINOT-Bold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2514850" y="2226700"/>
            <a:ext cx="2757447" cy="3730120"/>
            <a:chOff x="4146467" y="3671992"/>
            <a:chExt cx="4547235" cy="6151245"/>
          </a:xfrm>
        </p:grpSpPr>
        <p:sp>
          <p:nvSpPr>
            <p:cNvPr id="43" name="object 43"/>
            <p:cNvSpPr/>
            <p:nvPr/>
          </p:nvSpPr>
          <p:spPr>
            <a:xfrm>
              <a:off x="4260558" y="4954377"/>
              <a:ext cx="2700655" cy="4869180"/>
            </a:xfrm>
            <a:custGeom>
              <a:avLst/>
              <a:gdLst/>
              <a:ahLst/>
              <a:cxnLst/>
              <a:rect l="l" t="t" r="r" b="b"/>
              <a:pathLst>
                <a:path w="2700654" h="4869180">
                  <a:moveTo>
                    <a:pt x="304723" y="4876"/>
                  </a:moveTo>
                  <a:lnTo>
                    <a:pt x="301091" y="0"/>
                  </a:lnTo>
                  <a:lnTo>
                    <a:pt x="288493" y="0"/>
                  </a:lnTo>
                  <a:lnTo>
                    <a:pt x="288493" y="21818"/>
                  </a:lnTo>
                  <a:lnTo>
                    <a:pt x="288493" y="96989"/>
                  </a:lnTo>
                  <a:lnTo>
                    <a:pt x="288493" y="118808"/>
                  </a:lnTo>
                  <a:lnTo>
                    <a:pt x="288493" y="242468"/>
                  </a:lnTo>
                  <a:lnTo>
                    <a:pt x="16230" y="242468"/>
                  </a:lnTo>
                  <a:lnTo>
                    <a:pt x="16230" y="118808"/>
                  </a:lnTo>
                  <a:lnTo>
                    <a:pt x="288493" y="118808"/>
                  </a:lnTo>
                  <a:lnTo>
                    <a:pt x="288493" y="96989"/>
                  </a:lnTo>
                  <a:lnTo>
                    <a:pt x="16230" y="96989"/>
                  </a:lnTo>
                  <a:lnTo>
                    <a:pt x="16230" y="21818"/>
                  </a:lnTo>
                  <a:lnTo>
                    <a:pt x="288493" y="21818"/>
                  </a:lnTo>
                  <a:lnTo>
                    <a:pt x="288493" y="0"/>
                  </a:lnTo>
                  <a:lnTo>
                    <a:pt x="3632" y="0"/>
                  </a:lnTo>
                  <a:lnTo>
                    <a:pt x="0" y="4876"/>
                  </a:lnTo>
                  <a:lnTo>
                    <a:pt x="0" y="259410"/>
                  </a:lnTo>
                  <a:lnTo>
                    <a:pt x="3632" y="264287"/>
                  </a:lnTo>
                  <a:lnTo>
                    <a:pt x="301091" y="264287"/>
                  </a:lnTo>
                  <a:lnTo>
                    <a:pt x="304723" y="259410"/>
                  </a:lnTo>
                  <a:lnTo>
                    <a:pt x="304723" y="242468"/>
                  </a:lnTo>
                  <a:lnTo>
                    <a:pt x="304723" y="118808"/>
                  </a:lnTo>
                  <a:lnTo>
                    <a:pt x="304723" y="96989"/>
                  </a:lnTo>
                  <a:lnTo>
                    <a:pt x="304723" y="21818"/>
                  </a:lnTo>
                  <a:lnTo>
                    <a:pt x="304723" y="4876"/>
                  </a:lnTo>
                  <a:close/>
                </a:path>
                <a:path w="2700654" h="4869180">
                  <a:moveTo>
                    <a:pt x="1588693" y="4651692"/>
                  </a:moveTo>
                  <a:lnTo>
                    <a:pt x="1520507" y="4649152"/>
                  </a:lnTo>
                  <a:lnTo>
                    <a:pt x="1456994" y="4642802"/>
                  </a:lnTo>
                  <a:lnTo>
                    <a:pt x="1399527" y="4631372"/>
                  </a:lnTo>
                  <a:lnTo>
                    <a:pt x="1349451" y="4616132"/>
                  </a:lnTo>
                  <a:lnTo>
                    <a:pt x="1308138" y="4598352"/>
                  </a:lnTo>
                  <a:lnTo>
                    <a:pt x="1257236" y="4555172"/>
                  </a:lnTo>
                  <a:lnTo>
                    <a:pt x="1250353" y="4531042"/>
                  </a:lnTo>
                  <a:lnTo>
                    <a:pt x="1250353" y="4603432"/>
                  </a:lnTo>
                  <a:lnTo>
                    <a:pt x="1276946" y="4650422"/>
                  </a:lnTo>
                  <a:lnTo>
                    <a:pt x="1349451" y="4688522"/>
                  </a:lnTo>
                  <a:lnTo>
                    <a:pt x="1399527" y="4703762"/>
                  </a:lnTo>
                  <a:lnTo>
                    <a:pt x="1456994" y="4715192"/>
                  </a:lnTo>
                  <a:lnTo>
                    <a:pt x="1520507" y="4721542"/>
                  </a:lnTo>
                  <a:lnTo>
                    <a:pt x="1588693" y="4724082"/>
                  </a:lnTo>
                  <a:lnTo>
                    <a:pt x="1588693" y="4651692"/>
                  </a:lnTo>
                  <a:close/>
                </a:path>
                <a:path w="2700654" h="4869180">
                  <a:moveTo>
                    <a:pt x="1588693" y="4506912"/>
                  </a:moveTo>
                  <a:lnTo>
                    <a:pt x="1520507" y="4504372"/>
                  </a:lnTo>
                  <a:lnTo>
                    <a:pt x="1456994" y="4498022"/>
                  </a:lnTo>
                  <a:lnTo>
                    <a:pt x="1399527" y="4486592"/>
                  </a:lnTo>
                  <a:lnTo>
                    <a:pt x="1349451" y="4471352"/>
                  </a:lnTo>
                  <a:lnTo>
                    <a:pt x="1308138" y="4453572"/>
                  </a:lnTo>
                  <a:lnTo>
                    <a:pt x="1257236" y="4410392"/>
                  </a:lnTo>
                  <a:lnTo>
                    <a:pt x="1250353" y="4386262"/>
                  </a:lnTo>
                  <a:lnTo>
                    <a:pt x="1250353" y="4458652"/>
                  </a:lnTo>
                  <a:lnTo>
                    <a:pt x="1276946" y="4505642"/>
                  </a:lnTo>
                  <a:lnTo>
                    <a:pt x="1349451" y="4543742"/>
                  </a:lnTo>
                  <a:lnTo>
                    <a:pt x="1399527" y="4558982"/>
                  </a:lnTo>
                  <a:lnTo>
                    <a:pt x="1456994" y="4570412"/>
                  </a:lnTo>
                  <a:lnTo>
                    <a:pt x="1520507" y="4576762"/>
                  </a:lnTo>
                  <a:lnTo>
                    <a:pt x="1588693" y="4579302"/>
                  </a:lnTo>
                  <a:lnTo>
                    <a:pt x="1588693" y="4506912"/>
                  </a:lnTo>
                  <a:close/>
                </a:path>
                <a:path w="2700654" h="4869180">
                  <a:moveTo>
                    <a:pt x="1632026" y="4360862"/>
                  </a:moveTo>
                  <a:lnTo>
                    <a:pt x="1621332" y="4360862"/>
                  </a:lnTo>
                  <a:lnTo>
                    <a:pt x="1610550" y="4362132"/>
                  </a:lnTo>
                  <a:lnTo>
                    <a:pt x="1588693" y="4362132"/>
                  </a:lnTo>
                  <a:lnTo>
                    <a:pt x="1520520" y="4359592"/>
                  </a:lnTo>
                  <a:lnTo>
                    <a:pt x="1457007" y="4351972"/>
                  </a:lnTo>
                  <a:lnTo>
                    <a:pt x="1399540" y="4341812"/>
                  </a:lnTo>
                  <a:lnTo>
                    <a:pt x="1349463" y="4326572"/>
                  </a:lnTo>
                  <a:lnTo>
                    <a:pt x="1308150" y="4308792"/>
                  </a:lnTo>
                  <a:lnTo>
                    <a:pt x="1257236" y="4265612"/>
                  </a:lnTo>
                  <a:lnTo>
                    <a:pt x="1250353" y="4241482"/>
                  </a:lnTo>
                  <a:lnTo>
                    <a:pt x="1250353" y="4313872"/>
                  </a:lnTo>
                  <a:lnTo>
                    <a:pt x="1276946" y="4360862"/>
                  </a:lnTo>
                  <a:lnTo>
                    <a:pt x="1349463" y="4398962"/>
                  </a:lnTo>
                  <a:lnTo>
                    <a:pt x="1399540" y="4414202"/>
                  </a:lnTo>
                  <a:lnTo>
                    <a:pt x="1457007" y="4425632"/>
                  </a:lnTo>
                  <a:lnTo>
                    <a:pt x="1520520" y="4431982"/>
                  </a:lnTo>
                  <a:lnTo>
                    <a:pt x="1588693" y="4434522"/>
                  </a:lnTo>
                  <a:lnTo>
                    <a:pt x="1589735" y="4434522"/>
                  </a:lnTo>
                  <a:lnTo>
                    <a:pt x="1594167" y="4414202"/>
                  </a:lnTo>
                  <a:lnTo>
                    <a:pt x="1602879" y="4395152"/>
                  </a:lnTo>
                  <a:lnTo>
                    <a:pt x="1615592" y="4377372"/>
                  </a:lnTo>
                  <a:lnTo>
                    <a:pt x="1630756" y="4362132"/>
                  </a:lnTo>
                  <a:lnTo>
                    <a:pt x="1632026" y="4360862"/>
                  </a:lnTo>
                  <a:close/>
                </a:path>
                <a:path w="2700654" h="4869180">
                  <a:moveTo>
                    <a:pt x="1927021" y="4096702"/>
                  </a:moveTo>
                  <a:lnTo>
                    <a:pt x="1900440" y="4143692"/>
                  </a:lnTo>
                  <a:lnTo>
                    <a:pt x="1827936" y="4181792"/>
                  </a:lnTo>
                  <a:lnTo>
                    <a:pt x="1777860" y="4195762"/>
                  </a:lnTo>
                  <a:lnTo>
                    <a:pt x="1720392" y="4207192"/>
                  </a:lnTo>
                  <a:lnTo>
                    <a:pt x="1656880" y="4214812"/>
                  </a:lnTo>
                  <a:lnTo>
                    <a:pt x="1588693" y="4217352"/>
                  </a:lnTo>
                  <a:lnTo>
                    <a:pt x="1520507" y="4214812"/>
                  </a:lnTo>
                  <a:lnTo>
                    <a:pt x="1456994" y="4207192"/>
                  </a:lnTo>
                  <a:lnTo>
                    <a:pt x="1399527" y="4195762"/>
                  </a:lnTo>
                  <a:lnTo>
                    <a:pt x="1349451" y="4181792"/>
                  </a:lnTo>
                  <a:lnTo>
                    <a:pt x="1308138" y="4164012"/>
                  </a:lnTo>
                  <a:lnTo>
                    <a:pt x="1257236" y="4120832"/>
                  </a:lnTo>
                  <a:lnTo>
                    <a:pt x="1250353" y="4096702"/>
                  </a:lnTo>
                  <a:lnTo>
                    <a:pt x="1250353" y="4169092"/>
                  </a:lnTo>
                  <a:lnTo>
                    <a:pt x="1276946" y="4216082"/>
                  </a:lnTo>
                  <a:lnTo>
                    <a:pt x="1349451" y="4254182"/>
                  </a:lnTo>
                  <a:lnTo>
                    <a:pt x="1399527" y="4268152"/>
                  </a:lnTo>
                  <a:lnTo>
                    <a:pt x="1456994" y="4279582"/>
                  </a:lnTo>
                  <a:lnTo>
                    <a:pt x="1520507" y="4287202"/>
                  </a:lnTo>
                  <a:lnTo>
                    <a:pt x="1588693" y="4289742"/>
                  </a:lnTo>
                  <a:lnTo>
                    <a:pt x="1656880" y="4287202"/>
                  </a:lnTo>
                  <a:lnTo>
                    <a:pt x="1720392" y="4279582"/>
                  </a:lnTo>
                  <a:lnTo>
                    <a:pt x="1777860" y="4268152"/>
                  </a:lnTo>
                  <a:lnTo>
                    <a:pt x="1827936" y="4254182"/>
                  </a:lnTo>
                  <a:lnTo>
                    <a:pt x="1869249" y="4236402"/>
                  </a:lnTo>
                  <a:lnTo>
                    <a:pt x="1898484" y="4217352"/>
                  </a:lnTo>
                  <a:lnTo>
                    <a:pt x="1900440" y="4216082"/>
                  </a:lnTo>
                  <a:lnTo>
                    <a:pt x="1920151" y="4193222"/>
                  </a:lnTo>
                  <a:lnTo>
                    <a:pt x="1927021" y="4169092"/>
                  </a:lnTo>
                  <a:lnTo>
                    <a:pt x="1927021" y="4096702"/>
                  </a:lnTo>
                  <a:close/>
                </a:path>
                <a:path w="2700654" h="4869180">
                  <a:moveTo>
                    <a:pt x="1927021" y="3950652"/>
                  </a:moveTo>
                  <a:lnTo>
                    <a:pt x="1900440" y="3998912"/>
                  </a:lnTo>
                  <a:lnTo>
                    <a:pt x="1827936" y="4037012"/>
                  </a:lnTo>
                  <a:lnTo>
                    <a:pt x="1777860" y="4050982"/>
                  </a:lnTo>
                  <a:lnTo>
                    <a:pt x="1720392" y="4062412"/>
                  </a:lnTo>
                  <a:lnTo>
                    <a:pt x="1656880" y="4070032"/>
                  </a:lnTo>
                  <a:lnTo>
                    <a:pt x="1588693" y="4072572"/>
                  </a:lnTo>
                  <a:lnTo>
                    <a:pt x="1520507" y="4070032"/>
                  </a:lnTo>
                  <a:lnTo>
                    <a:pt x="1456994" y="4062412"/>
                  </a:lnTo>
                  <a:lnTo>
                    <a:pt x="1399527" y="4050982"/>
                  </a:lnTo>
                  <a:lnTo>
                    <a:pt x="1349451" y="4037012"/>
                  </a:lnTo>
                  <a:lnTo>
                    <a:pt x="1308138" y="4019232"/>
                  </a:lnTo>
                  <a:lnTo>
                    <a:pt x="1257236" y="3976052"/>
                  </a:lnTo>
                  <a:lnTo>
                    <a:pt x="1250353" y="3950652"/>
                  </a:lnTo>
                  <a:lnTo>
                    <a:pt x="1250353" y="4023042"/>
                  </a:lnTo>
                  <a:lnTo>
                    <a:pt x="1276946" y="4071302"/>
                  </a:lnTo>
                  <a:lnTo>
                    <a:pt x="1349451" y="4109402"/>
                  </a:lnTo>
                  <a:lnTo>
                    <a:pt x="1399527" y="4123372"/>
                  </a:lnTo>
                  <a:lnTo>
                    <a:pt x="1456994" y="4134802"/>
                  </a:lnTo>
                  <a:lnTo>
                    <a:pt x="1520507" y="4142422"/>
                  </a:lnTo>
                  <a:lnTo>
                    <a:pt x="1588693" y="4144962"/>
                  </a:lnTo>
                  <a:lnTo>
                    <a:pt x="1656880" y="4142422"/>
                  </a:lnTo>
                  <a:lnTo>
                    <a:pt x="1720392" y="4134802"/>
                  </a:lnTo>
                  <a:lnTo>
                    <a:pt x="1777860" y="4123372"/>
                  </a:lnTo>
                  <a:lnTo>
                    <a:pt x="1827936" y="4109402"/>
                  </a:lnTo>
                  <a:lnTo>
                    <a:pt x="1869249" y="4091622"/>
                  </a:lnTo>
                  <a:lnTo>
                    <a:pt x="1898484" y="4072572"/>
                  </a:lnTo>
                  <a:lnTo>
                    <a:pt x="1900440" y="4071302"/>
                  </a:lnTo>
                  <a:lnTo>
                    <a:pt x="1920151" y="4048442"/>
                  </a:lnTo>
                  <a:lnTo>
                    <a:pt x="1927021" y="4023042"/>
                  </a:lnTo>
                  <a:lnTo>
                    <a:pt x="1927021" y="3950652"/>
                  </a:lnTo>
                  <a:close/>
                </a:path>
                <a:path w="2700654" h="4869180">
                  <a:moveTo>
                    <a:pt x="1927021" y="3805872"/>
                  </a:moveTo>
                  <a:lnTo>
                    <a:pt x="1900440" y="3852862"/>
                  </a:lnTo>
                  <a:lnTo>
                    <a:pt x="1827936" y="3892232"/>
                  </a:lnTo>
                  <a:lnTo>
                    <a:pt x="1777860" y="3906202"/>
                  </a:lnTo>
                  <a:lnTo>
                    <a:pt x="1720392" y="3917632"/>
                  </a:lnTo>
                  <a:lnTo>
                    <a:pt x="1656880" y="3923982"/>
                  </a:lnTo>
                  <a:lnTo>
                    <a:pt x="1588693" y="3926522"/>
                  </a:lnTo>
                  <a:lnTo>
                    <a:pt x="1520507" y="3923982"/>
                  </a:lnTo>
                  <a:lnTo>
                    <a:pt x="1456994" y="3917632"/>
                  </a:lnTo>
                  <a:lnTo>
                    <a:pt x="1399527" y="3906202"/>
                  </a:lnTo>
                  <a:lnTo>
                    <a:pt x="1349451" y="3892232"/>
                  </a:lnTo>
                  <a:lnTo>
                    <a:pt x="1308138" y="3873182"/>
                  </a:lnTo>
                  <a:lnTo>
                    <a:pt x="1257236" y="3830002"/>
                  </a:lnTo>
                  <a:lnTo>
                    <a:pt x="1250353" y="3805872"/>
                  </a:lnTo>
                  <a:lnTo>
                    <a:pt x="1250353" y="3878262"/>
                  </a:lnTo>
                  <a:lnTo>
                    <a:pt x="1276946" y="3925252"/>
                  </a:lnTo>
                  <a:lnTo>
                    <a:pt x="1349451" y="3964622"/>
                  </a:lnTo>
                  <a:lnTo>
                    <a:pt x="1399527" y="3978592"/>
                  </a:lnTo>
                  <a:lnTo>
                    <a:pt x="1456994" y="3990022"/>
                  </a:lnTo>
                  <a:lnTo>
                    <a:pt x="1520507" y="3996372"/>
                  </a:lnTo>
                  <a:lnTo>
                    <a:pt x="1588693" y="3998912"/>
                  </a:lnTo>
                  <a:lnTo>
                    <a:pt x="1656880" y="3996372"/>
                  </a:lnTo>
                  <a:lnTo>
                    <a:pt x="1720392" y="3990022"/>
                  </a:lnTo>
                  <a:lnTo>
                    <a:pt x="1777860" y="3978592"/>
                  </a:lnTo>
                  <a:lnTo>
                    <a:pt x="1827936" y="3964622"/>
                  </a:lnTo>
                  <a:lnTo>
                    <a:pt x="1869249" y="3945572"/>
                  </a:lnTo>
                  <a:lnTo>
                    <a:pt x="1898484" y="3926522"/>
                  </a:lnTo>
                  <a:lnTo>
                    <a:pt x="1900440" y="3925252"/>
                  </a:lnTo>
                  <a:lnTo>
                    <a:pt x="1920151" y="3902392"/>
                  </a:lnTo>
                  <a:lnTo>
                    <a:pt x="1927021" y="3878262"/>
                  </a:lnTo>
                  <a:lnTo>
                    <a:pt x="1927021" y="3805872"/>
                  </a:lnTo>
                  <a:close/>
                </a:path>
                <a:path w="2700654" h="4869180">
                  <a:moveTo>
                    <a:pt x="1927021" y="3733482"/>
                  </a:moveTo>
                  <a:lnTo>
                    <a:pt x="1900440" y="3686492"/>
                  </a:lnTo>
                  <a:lnTo>
                    <a:pt x="1827936" y="3648392"/>
                  </a:lnTo>
                  <a:lnTo>
                    <a:pt x="1777860" y="3633152"/>
                  </a:lnTo>
                  <a:lnTo>
                    <a:pt x="1720392" y="3621722"/>
                  </a:lnTo>
                  <a:lnTo>
                    <a:pt x="1656880" y="3615372"/>
                  </a:lnTo>
                  <a:lnTo>
                    <a:pt x="1588693" y="3612832"/>
                  </a:lnTo>
                  <a:lnTo>
                    <a:pt x="1520507" y="3615372"/>
                  </a:lnTo>
                  <a:lnTo>
                    <a:pt x="1456994" y="3621722"/>
                  </a:lnTo>
                  <a:lnTo>
                    <a:pt x="1399527" y="3633152"/>
                  </a:lnTo>
                  <a:lnTo>
                    <a:pt x="1349451" y="3648392"/>
                  </a:lnTo>
                  <a:lnTo>
                    <a:pt x="1308138" y="3666172"/>
                  </a:lnTo>
                  <a:lnTo>
                    <a:pt x="1257236" y="3709352"/>
                  </a:lnTo>
                  <a:lnTo>
                    <a:pt x="1250353" y="3733482"/>
                  </a:lnTo>
                  <a:lnTo>
                    <a:pt x="1257236" y="3757612"/>
                  </a:lnTo>
                  <a:lnTo>
                    <a:pt x="1308138" y="3800792"/>
                  </a:lnTo>
                  <a:lnTo>
                    <a:pt x="1349451" y="3818572"/>
                  </a:lnTo>
                  <a:lnTo>
                    <a:pt x="1399527" y="3833812"/>
                  </a:lnTo>
                  <a:lnTo>
                    <a:pt x="1456994" y="3845242"/>
                  </a:lnTo>
                  <a:lnTo>
                    <a:pt x="1520507" y="3851592"/>
                  </a:lnTo>
                  <a:lnTo>
                    <a:pt x="1588693" y="3854132"/>
                  </a:lnTo>
                  <a:lnTo>
                    <a:pt x="1656880" y="3851592"/>
                  </a:lnTo>
                  <a:lnTo>
                    <a:pt x="1720392" y="3845242"/>
                  </a:lnTo>
                  <a:lnTo>
                    <a:pt x="1777860" y="3833812"/>
                  </a:lnTo>
                  <a:lnTo>
                    <a:pt x="1827936" y="3818572"/>
                  </a:lnTo>
                  <a:lnTo>
                    <a:pt x="1869249" y="3800792"/>
                  </a:lnTo>
                  <a:lnTo>
                    <a:pt x="1920151" y="3757612"/>
                  </a:lnTo>
                  <a:lnTo>
                    <a:pt x="1927021" y="3733482"/>
                  </a:lnTo>
                  <a:close/>
                </a:path>
                <a:path w="2700654" h="4869180">
                  <a:moveTo>
                    <a:pt x="2313698" y="4675822"/>
                  </a:moveTo>
                  <a:lnTo>
                    <a:pt x="2287105" y="4722812"/>
                  </a:lnTo>
                  <a:lnTo>
                    <a:pt x="2214600" y="4762182"/>
                  </a:lnTo>
                  <a:lnTo>
                    <a:pt x="2164524" y="4776152"/>
                  </a:lnTo>
                  <a:lnTo>
                    <a:pt x="2107057" y="4787582"/>
                  </a:lnTo>
                  <a:lnTo>
                    <a:pt x="2043544" y="4795202"/>
                  </a:lnTo>
                  <a:lnTo>
                    <a:pt x="1975358" y="4796472"/>
                  </a:lnTo>
                  <a:lnTo>
                    <a:pt x="1907171" y="4795202"/>
                  </a:lnTo>
                  <a:lnTo>
                    <a:pt x="1843659" y="4787582"/>
                  </a:lnTo>
                  <a:lnTo>
                    <a:pt x="1786191" y="4776152"/>
                  </a:lnTo>
                  <a:lnTo>
                    <a:pt x="1736115" y="4762182"/>
                  </a:lnTo>
                  <a:lnTo>
                    <a:pt x="1694802" y="4744402"/>
                  </a:lnTo>
                  <a:lnTo>
                    <a:pt x="1643900" y="4701222"/>
                  </a:lnTo>
                  <a:lnTo>
                    <a:pt x="1637030" y="4675822"/>
                  </a:lnTo>
                  <a:lnTo>
                    <a:pt x="1637030" y="4748212"/>
                  </a:lnTo>
                  <a:lnTo>
                    <a:pt x="1663611" y="4795202"/>
                  </a:lnTo>
                  <a:lnTo>
                    <a:pt x="1736115" y="4834572"/>
                  </a:lnTo>
                  <a:lnTo>
                    <a:pt x="1786191" y="4848542"/>
                  </a:lnTo>
                  <a:lnTo>
                    <a:pt x="1843659" y="4859972"/>
                  </a:lnTo>
                  <a:lnTo>
                    <a:pt x="1907171" y="4867592"/>
                  </a:lnTo>
                  <a:lnTo>
                    <a:pt x="1975358" y="4868862"/>
                  </a:lnTo>
                  <a:lnTo>
                    <a:pt x="2043544" y="4867592"/>
                  </a:lnTo>
                  <a:lnTo>
                    <a:pt x="2107057" y="4859972"/>
                  </a:lnTo>
                  <a:lnTo>
                    <a:pt x="2164524" y="4848542"/>
                  </a:lnTo>
                  <a:lnTo>
                    <a:pt x="2214600" y="4834572"/>
                  </a:lnTo>
                  <a:lnTo>
                    <a:pt x="2255913" y="4816792"/>
                  </a:lnTo>
                  <a:lnTo>
                    <a:pt x="2306828" y="4773612"/>
                  </a:lnTo>
                  <a:lnTo>
                    <a:pt x="2313698" y="4748212"/>
                  </a:lnTo>
                  <a:lnTo>
                    <a:pt x="2313698" y="4675822"/>
                  </a:lnTo>
                  <a:close/>
                </a:path>
                <a:path w="2700654" h="4869180">
                  <a:moveTo>
                    <a:pt x="2313698" y="4531042"/>
                  </a:moveTo>
                  <a:lnTo>
                    <a:pt x="2287105" y="4578032"/>
                  </a:lnTo>
                  <a:lnTo>
                    <a:pt x="2214600" y="4616132"/>
                  </a:lnTo>
                  <a:lnTo>
                    <a:pt x="2164524" y="4631372"/>
                  </a:lnTo>
                  <a:lnTo>
                    <a:pt x="2107057" y="4642802"/>
                  </a:lnTo>
                  <a:lnTo>
                    <a:pt x="2043544" y="4649152"/>
                  </a:lnTo>
                  <a:lnTo>
                    <a:pt x="1975358" y="4651692"/>
                  </a:lnTo>
                  <a:lnTo>
                    <a:pt x="1907171" y="4649152"/>
                  </a:lnTo>
                  <a:lnTo>
                    <a:pt x="1843659" y="4642802"/>
                  </a:lnTo>
                  <a:lnTo>
                    <a:pt x="1786191" y="4631372"/>
                  </a:lnTo>
                  <a:lnTo>
                    <a:pt x="1736115" y="4616132"/>
                  </a:lnTo>
                  <a:lnTo>
                    <a:pt x="1694802" y="4598352"/>
                  </a:lnTo>
                  <a:lnTo>
                    <a:pt x="1643900" y="4555172"/>
                  </a:lnTo>
                  <a:lnTo>
                    <a:pt x="1637030" y="4531042"/>
                  </a:lnTo>
                  <a:lnTo>
                    <a:pt x="1637030" y="4603432"/>
                  </a:lnTo>
                  <a:lnTo>
                    <a:pt x="1663611" y="4650422"/>
                  </a:lnTo>
                  <a:lnTo>
                    <a:pt x="1736115" y="4688522"/>
                  </a:lnTo>
                  <a:lnTo>
                    <a:pt x="1786191" y="4703762"/>
                  </a:lnTo>
                  <a:lnTo>
                    <a:pt x="1843659" y="4715192"/>
                  </a:lnTo>
                  <a:lnTo>
                    <a:pt x="1907171" y="4721542"/>
                  </a:lnTo>
                  <a:lnTo>
                    <a:pt x="1975358" y="4724082"/>
                  </a:lnTo>
                  <a:lnTo>
                    <a:pt x="2043544" y="4721542"/>
                  </a:lnTo>
                  <a:lnTo>
                    <a:pt x="2107057" y="4715192"/>
                  </a:lnTo>
                  <a:lnTo>
                    <a:pt x="2164524" y="4703762"/>
                  </a:lnTo>
                  <a:lnTo>
                    <a:pt x="2214600" y="4688522"/>
                  </a:lnTo>
                  <a:lnTo>
                    <a:pt x="2255913" y="4670742"/>
                  </a:lnTo>
                  <a:lnTo>
                    <a:pt x="2306828" y="4627562"/>
                  </a:lnTo>
                  <a:lnTo>
                    <a:pt x="2313698" y="4603432"/>
                  </a:lnTo>
                  <a:lnTo>
                    <a:pt x="2313698" y="4531042"/>
                  </a:lnTo>
                  <a:close/>
                </a:path>
                <a:path w="2700654" h="4869180">
                  <a:moveTo>
                    <a:pt x="2313698" y="4458652"/>
                  </a:moveTo>
                  <a:lnTo>
                    <a:pt x="2287105" y="4411662"/>
                  </a:lnTo>
                  <a:lnTo>
                    <a:pt x="2214600" y="4373562"/>
                  </a:lnTo>
                  <a:lnTo>
                    <a:pt x="2164524" y="4358322"/>
                  </a:lnTo>
                  <a:lnTo>
                    <a:pt x="2107057" y="4346892"/>
                  </a:lnTo>
                  <a:lnTo>
                    <a:pt x="2043544" y="4340542"/>
                  </a:lnTo>
                  <a:lnTo>
                    <a:pt x="1975358" y="4338002"/>
                  </a:lnTo>
                  <a:lnTo>
                    <a:pt x="1907171" y="4340542"/>
                  </a:lnTo>
                  <a:lnTo>
                    <a:pt x="1843659" y="4346892"/>
                  </a:lnTo>
                  <a:lnTo>
                    <a:pt x="1786191" y="4358322"/>
                  </a:lnTo>
                  <a:lnTo>
                    <a:pt x="1736115" y="4373562"/>
                  </a:lnTo>
                  <a:lnTo>
                    <a:pt x="1694802" y="4391342"/>
                  </a:lnTo>
                  <a:lnTo>
                    <a:pt x="1643900" y="4434522"/>
                  </a:lnTo>
                  <a:lnTo>
                    <a:pt x="1637030" y="4458652"/>
                  </a:lnTo>
                  <a:lnTo>
                    <a:pt x="1643900" y="4482782"/>
                  </a:lnTo>
                  <a:lnTo>
                    <a:pt x="1694802" y="4525962"/>
                  </a:lnTo>
                  <a:lnTo>
                    <a:pt x="1736115" y="4543742"/>
                  </a:lnTo>
                  <a:lnTo>
                    <a:pt x="1786191" y="4558982"/>
                  </a:lnTo>
                  <a:lnTo>
                    <a:pt x="1843659" y="4570412"/>
                  </a:lnTo>
                  <a:lnTo>
                    <a:pt x="1907171" y="4576762"/>
                  </a:lnTo>
                  <a:lnTo>
                    <a:pt x="1975358" y="4579302"/>
                  </a:lnTo>
                  <a:lnTo>
                    <a:pt x="2043544" y="4576762"/>
                  </a:lnTo>
                  <a:lnTo>
                    <a:pt x="2107057" y="4570412"/>
                  </a:lnTo>
                  <a:lnTo>
                    <a:pt x="2164524" y="4558982"/>
                  </a:lnTo>
                  <a:lnTo>
                    <a:pt x="2214600" y="4543742"/>
                  </a:lnTo>
                  <a:lnTo>
                    <a:pt x="2255913" y="4525962"/>
                  </a:lnTo>
                  <a:lnTo>
                    <a:pt x="2306828" y="4482782"/>
                  </a:lnTo>
                  <a:lnTo>
                    <a:pt x="2313698" y="4458652"/>
                  </a:lnTo>
                  <a:close/>
                </a:path>
                <a:path w="2700654" h="4869180">
                  <a:moveTo>
                    <a:pt x="2700363" y="4531042"/>
                  </a:moveTo>
                  <a:lnTo>
                    <a:pt x="2673781" y="4578032"/>
                  </a:lnTo>
                  <a:lnTo>
                    <a:pt x="2601277" y="4616132"/>
                  </a:lnTo>
                  <a:lnTo>
                    <a:pt x="2551201" y="4631372"/>
                  </a:lnTo>
                  <a:lnTo>
                    <a:pt x="2493734" y="4642802"/>
                  </a:lnTo>
                  <a:lnTo>
                    <a:pt x="2430221" y="4649152"/>
                  </a:lnTo>
                  <a:lnTo>
                    <a:pt x="2362035" y="4651692"/>
                  </a:lnTo>
                  <a:lnTo>
                    <a:pt x="2362035" y="4724082"/>
                  </a:lnTo>
                  <a:lnTo>
                    <a:pt x="2430221" y="4721542"/>
                  </a:lnTo>
                  <a:lnTo>
                    <a:pt x="2493734" y="4715192"/>
                  </a:lnTo>
                  <a:lnTo>
                    <a:pt x="2551201" y="4703762"/>
                  </a:lnTo>
                  <a:lnTo>
                    <a:pt x="2601277" y="4688522"/>
                  </a:lnTo>
                  <a:lnTo>
                    <a:pt x="2642590" y="4670742"/>
                  </a:lnTo>
                  <a:lnTo>
                    <a:pt x="2693492" y="4627562"/>
                  </a:lnTo>
                  <a:lnTo>
                    <a:pt x="2700363" y="4603432"/>
                  </a:lnTo>
                  <a:lnTo>
                    <a:pt x="2700363" y="4531042"/>
                  </a:lnTo>
                  <a:close/>
                </a:path>
                <a:path w="2700654" h="4869180">
                  <a:moveTo>
                    <a:pt x="2700363" y="4386262"/>
                  </a:moveTo>
                  <a:lnTo>
                    <a:pt x="2673781" y="4433252"/>
                  </a:lnTo>
                  <a:lnTo>
                    <a:pt x="2601277" y="4471352"/>
                  </a:lnTo>
                  <a:lnTo>
                    <a:pt x="2551201" y="4486592"/>
                  </a:lnTo>
                  <a:lnTo>
                    <a:pt x="2493734" y="4498022"/>
                  </a:lnTo>
                  <a:lnTo>
                    <a:pt x="2430221" y="4504372"/>
                  </a:lnTo>
                  <a:lnTo>
                    <a:pt x="2362035" y="4506912"/>
                  </a:lnTo>
                  <a:lnTo>
                    <a:pt x="2362035" y="4579302"/>
                  </a:lnTo>
                  <a:lnTo>
                    <a:pt x="2430221" y="4576762"/>
                  </a:lnTo>
                  <a:lnTo>
                    <a:pt x="2493734" y="4570412"/>
                  </a:lnTo>
                  <a:lnTo>
                    <a:pt x="2551201" y="4558982"/>
                  </a:lnTo>
                  <a:lnTo>
                    <a:pt x="2601277" y="4543742"/>
                  </a:lnTo>
                  <a:lnTo>
                    <a:pt x="2642590" y="4525962"/>
                  </a:lnTo>
                  <a:lnTo>
                    <a:pt x="2693492" y="4482782"/>
                  </a:lnTo>
                  <a:lnTo>
                    <a:pt x="2700363" y="4458652"/>
                  </a:lnTo>
                  <a:lnTo>
                    <a:pt x="2700363" y="4386262"/>
                  </a:lnTo>
                  <a:close/>
                </a:path>
                <a:path w="2700654" h="4869180">
                  <a:moveTo>
                    <a:pt x="2700363" y="4241482"/>
                  </a:moveTo>
                  <a:lnTo>
                    <a:pt x="2673781" y="4288472"/>
                  </a:lnTo>
                  <a:lnTo>
                    <a:pt x="2601277" y="4326572"/>
                  </a:lnTo>
                  <a:lnTo>
                    <a:pt x="2551201" y="4341812"/>
                  </a:lnTo>
                  <a:lnTo>
                    <a:pt x="2493734" y="4351972"/>
                  </a:lnTo>
                  <a:lnTo>
                    <a:pt x="2430221" y="4359592"/>
                  </a:lnTo>
                  <a:lnTo>
                    <a:pt x="2362035" y="4362132"/>
                  </a:lnTo>
                  <a:lnTo>
                    <a:pt x="2340165" y="4362132"/>
                  </a:lnTo>
                  <a:lnTo>
                    <a:pt x="2329383" y="4360862"/>
                  </a:lnTo>
                  <a:lnTo>
                    <a:pt x="2318689" y="4360862"/>
                  </a:lnTo>
                  <a:lnTo>
                    <a:pt x="2335111" y="4377372"/>
                  </a:lnTo>
                  <a:lnTo>
                    <a:pt x="2347823" y="4395152"/>
                  </a:lnTo>
                  <a:lnTo>
                    <a:pt x="2356548" y="4414202"/>
                  </a:lnTo>
                  <a:lnTo>
                    <a:pt x="2360980" y="4434522"/>
                  </a:lnTo>
                  <a:lnTo>
                    <a:pt x="2362035" y="4434522"/>
                  </a:lnTo>
                  <a:lnTo>
                    <a:pt x="2430221" y="4431982"/>
                  </a:lnTo>
                  <a:lnTo>
                    <a:pt x="2493734" y="4425632"/>
                  </a:lnTo>
                  <a:lnTo>
                    <a:pt x="2551201" y="4414202"/>
                  </a:lnTo>
                  <a:lnTo>
                    <a:pt x="2601277" y="4398962"/>
                  </a:lnTo>
                  <a:lnTo>
                    <a:pt x="2642590" y="4381182"/>
                  </a:lnTo>
                  <a:lnTo>
                    <a:pt x="2671826" y="4362132"/>
                  </a:lnTo>
                  <a:lnTo>
                    <a:pt x="2673781" y="4360862"/>
                  </a:lnTo>
                  <a:lnTo>
                    <a:pt x="2693492" y="4338002"/>
                  </a:lnTo>
                  <a:lnTo>
                    <a:pt x="2700363" y="4313872"/>
                  </a:lnTo>
                  <a:lnTo>
                    <a:pt x="2700363" y="4241482"/>
                  </a:lnTo>
                  <a:close/>
                </a:path>
                <a:path w="2700654" h="4869180">
                  <a:moveTo>
                    <a:pt x="2700363" y="4096702"/>
                  </a:moveTo>
                  <a:lnTo>
                    <a:pt x="2673781" y="4143692"/>
                  </a:lnTo>
                  <a:lnTo>
                    <a:pt x="2601277" y="4181792"/>
                  </a:lnTo>
                  <a:lnTo>
                    <a:pt x="2551201" y="4195762"/>
                  </a:lnTo>
                  <a:lnTo>
                    <a:pt x="2493734" y="4207192"/>
                  </a:lnTo>
                  <a:lnTo>
                    <a:pt x="2430221" y="4214812"/>
                  </a:lnTo>
                  <a:lnTo>
                    <a:pt x="2362035" y="4217352"/>
                  </a:lnTo>
                  <a:lnTo>
                    <a:pt x="2293836" y="4214812"/>
                  </a:lnTo>
                  <a:lnTo>
                    <a:pt x="2230323" y="4207192"/>
                  </a:lnTo>
                  <a:lnTo>
                    <a:pt x="2172855" y="4195762"/>
                  </a:lnTo>
                  <a:lnTo>
                    <a:pt x="2122779" y="4181792"/>
                  </a:lnTo>
                  <a:lnTo>
                    <a:pt x="2081466" y="4164012"/>
                  </a:lnTo>
                  <a:lnTo>
                    <a:pt x="2030564" y="4120832"/>
                  </a:lnTo>
                  <a:lnTo>
                    <a:pt x="2023694" y="4096702"/>
                  </a:lnTo>
                  <a:lnTo>
                    <a:pt x="2023694" y="4169092"/>
                  </a:lnTo>
                  <a:lnTo>
                    <a:pt x="2050275" y="4216082"/>
                  </a:lnTo>
                  <a:lnTo>
                    <a:pt x="2122779" y="4254182"/>
                  </a:lnTo>
                  <a:lnTo>
                    <a:pt x="2172855" y="4268152"/>
                  </a:lnTo>
                  <a:lnTo>
                    <a:pt x="2230323" y="4279582"/>
                  </a:lnTo>
                  <a:lnTo>
                    <a:pt x="2293836" y="4287202"/>
                  </a:lnTo>
                  <a:lnTo>
                    <a:pt x="2362035" y="4289742"/>
                  </a:lnTo>
                  <a:lnTo>
                    <a:pt x="2430221" y="4287202"/>
                  </a:lnTo>
                  <a:lnTo>
                    <a:pt x="2493734" y="4279582"/>
                  </a:lnTo>
                  <a:lnTo>
                    <a:pt x="2551201" y="4268152"/>
                  </a:lnTo>
                  <a:lnTo>
                    <a:pt x="2601277" y="4254182"/>
                  </a:lnTo>
                  <a:lnTo>
                    <a:pt x="2642590" y="4236402"/>
                  </a:lnTo>
                  <a:lnTo>
                    <a:pt x="2671826" y="4217352"/>
                  </a:lnTo>
                  <a:lnTo>
                    <a:pt x="2673781" y="4216082"/>
                  </a:lnTo>
                  <a:lnTo>
                    <a:pt x="2693492" y="4193222"/>
                  </a:lnTo>
                  <a:lnTo>
                    <a:pt x="2700363" y="4169092"/>
                  </a:lnTo>
                  <a:lnTo>
                    <a:pt x="2700363" y="4096702"/>
                  </a:lnTo>
                  <a:close/>
                </a:path>
                <a:path w="2700654" h="4869180">
                  <a:moveTo>
                    <a:pt x="2700363" y="4023042"/>
                  </a:moveTo>
                  <a:lnTo>
                    <a:pt x="2673781" y="3976052"/>
                  </a:lnTo>
                  <a:lnTo>
                    <a:pt x="2601277" y="3937952"/>
                  </a:lnTo>
                  <a:lnTo>
                    <a:pt x="2551201" y="3923982"/>
                  </a:lnTo>
                  <a:lnTo>
                    <a:pt x="2493734" y="3912552"/>
                  </a:lnTo>
                  <a:lnTo>
                    <a:pt x="2430221" y="3904932"/>
                  </a:lnTo>
                  <a:lnTo>
                    <a:pt x="2362035" y="3902392"/>
                  </a:lnTo>
                  <a:lnTo>
                    <a:pt x="2293836" y="3904932"/>
                  </a:lnTo>
                  <a:lnTo>
                    <a:pt x="2230323" y="3912552"/>
                  </a:lnTo>
                  <a:lnTo>
                    <a:pt x="2172855" y="3923982"/>
                  </a:lnTo>
                  <a:lnTo>
                    <a:pt x="2122779" y="3937952"/>
                  </a:lnTo>
                  <a:lnTo>
                    <a:pt x="2081466" y="3955732"/>
                  </a:lnTo>
                  <a:lnTo>
                    <a:pt x="2030564" y="3998912"/>
                  </a:lnTo>
                  <a:lnTo>
                    <a:pt x="2023694" y="4023042"/>
                  </a:lnTo>
                  <a:lnTo>
                    <a:pt x="2030564" y="4048442"/>
                  </a:lnTo>
                  <a:lnTo>
                    <a:pt x="2081466" y="4091622"/>
                  </a:lnTo>
                  <a:lnTo>
                    <a:pt x="2122779" y="4109402"/>
                  </a:lnTo>
                  <a:lnTo>
                    <a:pt x="2172855" y="4123372"/>
                  </a:lnTo>
                  <a:lnTo>
                    <a:pt x="2230323" y="4134802"/>
                  </a:lnTo>
                  <a:lnTo>
                    <a:pt x="2293836" y="4142422"/>
                  </a:lnTo>
                  <a:lnTo>
                    <a:pt x="2362035" y="4144962"/>
                  </a:lnTo>
                  <a:lnTo>
                    <a:pt x="2430221" y="4142422"/>
                  </a:lnTo>
                  <a:lnTo>
                    <a:pt x="2493734" y="4134802"/>
                  </a:lnTo>
                  <a:lnTo>
                    <a:pt x="2551201" y="4123372"/>
                  </a:lnTo>
                  <a:lnTo>
                    <a:pt x="2601277" y="4109402"/>
                  </a:lnTo>
                  <a:lnTo>
                    <a:pt x="2642590" y="4091622"/>
                  </a:lnTo>
                  <a:lnTo>
                    <a:pt x="2693492" y="4048442"/>
                  </a:lnTo>
                  <a:lnTo>
                    <a:pt x="2700363" y="40230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260559" y="4954374"/>
              <a:ext cx="304800" cy="264795"/>
            </a:xfrm>
            <a:custGeom>
              <a:avLst/>
              <a:gdLst/>
              <a:ahLst/>
              <a:cxnLst/>
              <a:rect l="l" t="t" r="r" b="b"/>
              <a:pathLst>
                <a:path w="304800" h="264795">
                  <a:moveTo>
                    <a:pt x="8114" y="264285"/>
                  </a:moveTo>
                  <a:lnTo>
                    <a:pt x="296619" y="264285"/>
                  </a:lnTo>
                  <a:lnTo>
                    <a:pt x="301100" y="264285"/>
                  </a:lnTo>
                  <a:lnTo>
                    <a:pt x="304734" y="259405"/>
                  </a:lnTo>
                  <a:lnTo>
                    <a:pt x="304734" y="253374"/>
                  </a:lnTo>
                  <a:lnTo>
                    <a:pt x="304734" y="10910"/>
                  </a:lnTo>
                  <a:lnTo>
                    <a:pt x="304734" y="4879"/>
                  </a:lnTo>
                  <a:lnTo>
                    <a:pt x="301100" y="0"/>
                  </a:lnTo>
                  <a:lnTo>
                    <a:pt x="296619" y="0"/>
                  </a:lnTo>
                  <a:lnTo>
                    <a:pt x="8114" y="0"/>
                  </a:lnTo>
                  <a:lnTo>
                    <a:pt x="3633" y="0"/>
                  </a:lnTo>
                  <a:lnTo>
                    <a:pt x="0" y="4879"/>
                  </a:lnTo>
                  <a:lnTo>
                    <a:pt x="0" y="10910"/>
                  </a:lnTo>
                  <a:lnTo>
                    <a:pt x="0" y="253374"/>
                  </a:lnTo>
                  <a:lnTo>
                    <a:pt x="0" y="259405"/>
                  </a:lnTo>
                  <a:lnTo>
                    <a:pt x="3633" y="264285"/>
                  </a:lnTo>
                  <a:lnTo>
                    <a:pt x="8114" y="264285"/>
                  </a:lnTo>
                  <a:close/>
                </a:path>
                <a:path w="304800" h="264795">
                  <a:moveTo>
                    <a:pt x="16229" y="21821"/>
                  </a:moveTo>
                  <a:lnTo>
                    <a:pt x="288504" y="21821"/>
                  </a:lnTo>
                  <a:lnTo>
                    <a:pt x="288504" y="96981"/>
                  </a:lnTo>
                  <a:lnTo>
                    <a:pt x="16229" y="96981"/>
                  </a:lnTo>
                  <a:lnTo>
                    <a:pt x="16229" y="21821"/>
                  </a:lnTo>
                  <a:close/>
                </a:path>
                <a:path w="304800" h="264795">
                  <a:moveTo>
                    <a:pt x="16229" y="118802"/>
                  </a:moveTo>
                  <a:lnTo>
                    <a:pt x="288504" y="118802"/>
                  </a:lnTo>
                  <a:lnTo>
                    <a:pt x="288504" y="242463"/>
                  </a:lnTo>
                  <a:lnTo>
                    <a:pt x="16229" y="242463"/>
                  </a:lnTo>
                  <a:lnTo>
                    <a:pt x="16229" y="118802"/>
                  </a:lnTo>
                  <a:close/>
                </a:path>
              </a:pathLst>
            </a:custGeom>
            <a:ln w="107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260559" y="5243435"/>
              <a:ext cx="304800" cy="23495"/>
            </a:xfrm>
            <a:custGeom>
              <a:avLst/>
              <a:gdLst/>
              <a:ahLst/>
              <a:cxnLst/>
              <a:rect l="l" t="t" r="r" b="b"/>
              <a:pathLst>
                <a:path w="304800" h="23495">
                  <a:moveTo>
                    <a:pt x="301100" y="0"/>
                  </a:moveTo>
                  <a:lnTo>
                    <a:pt x="3633" y="0"/>
                  </a:lnTo>
                  <a:lnTo>
                    <a:pt x="0" y="5235"/>
                  </a:lnTo>
                  <a:lnTo>
                    <a:pt x="0" y="18166"/>
                  </a:lnTo>
                  <a:lnTo>
                    <a:pt x="3633" y="23391"/>
                  </a:lnTo>
                  <a:lnTo>
                    <a:pt x="8114" y="23391"/>
                  </a:lnTo>
                  <a:lnTo>
                    <a:pt x="301100" y="23391"/>
                  </a:lnTo>
                  <a:lnTo>
                    <a:pt x="304734" y="18166"/>
                  </a:lnTo>
                  <a:lnTo>
                    <a:pt x="304734" y="5235"/>
                  </a:lnTo>
                  <a:lnTo>
                    <a:pt x="301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260559" y="5243435"/>
              <a:ext cx="304800" cy="23495"/>
            </a:xfrm>
            <a:custGeom>
              <a:avLst/>
              <a:gdLst/>
              <a:ahLst/>
              <a:cxnLst/>
              <a:rect l="l" t="t" r="r" b="b"/>
              <a:pathLst>
                <a:path w="304800" h="23495">
                  <a:moveTo>
                    <a:pt x="8114" y="23391"/>
                  </a:moveTo>
                  <a:lnTo>
                    <a:pt x="296619" y="23391"/>
                  </a:lnTo>
                  <a:lnTo>
                    <a:pt x="301100" y="23391"/>
                  </a:lnTo>
                  <a:lnTo>
                    <a:pt x="304734" y="18166"/>
                  </a:lnTo>
                  <a:lnTo>
                    <a:pt x="304734" y="11695"/>
                  </a:lnTo>
                  <a:lnTo>
                    <a:pt x="304734" y="5235"/>
                  </a:lnTo>
                  <a:lnTo>
                    <a:pt x="301100" y="0"/>
                  </a:lnTo>
                  <a:lnTo>
                    <a:pt x="296619" y="0"/>
                  </a:lnTo>
                  <a:lnTo>
                    <a:pt x="8114" y="0"/>
                  </a:lnTo>
                  <a:lnTo>
                    <a:pt x="3633" y="0"/>
                  </a:lnTo>
                  <a:lnTo>
                    <a:pt x="0" y="5235"/>
                  </a:lnTo>
                  <a:lnTo>
                    <a:pt x="0" y="11695"/>
                  </a:lnTo>
                  <a:lnTo>
                    <a:pt x="0" y="18166"/>
                  </a:lnTo>
                  <a:lnTo>
                    <a:pt x="3633" y="23391"/>
                  </a:lnTo>
                  <a:lnTo>
                    <a:pt x="8114" y="23391"/>
                  </a:lnTo>
                  <a:close/>
                </a:path>
              </a:pathLst>
            </a:custGeom>
            <a:ln w="107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260559" y="4544867"/>
              <a:ext cx="304800" cy="264795"/>
            </a:xfrm>
            <a:custGeom>
              <a:avLst/>
              <a:gdLst/>
              <a:ahLst/>
              <a:cxnLst/>
              <a:rect l="l" t="t" r="r" b="b"/>
              <a:pathLst>
                <a:path w="304800" h="264795">
                  <a:moveTo>
                    <a:pt x="301100" y="0"/>
                  </a:moveTo>
                  <a:lnTo>
                    <a:pt x="3633" y="0"/>
                  </a:lnTo>
                  <a:lnTo>
                    <a:pt x="0" y="4879"/>
                  </a:lnTo>
                  <a:lnTo>
                    <a:pt x="0" y="259405"/>
                  </a:lnTo>
                  <a:lnTo>
                    <a:pt x="3633" y="264285"/>
                  </a:lnTo>
                  <a:lnTo>
                    <a:pt x="301100" y="264285"/>
                  </a:lnTo>
                  <a:lnTo>
                    <a:pt x="304734" y="259405"/>
                  </a:lnTo>
                  <a:lnTo>
                    <a:pt x="304734" y="242463"/>
                  </a:lnTo>
                  <a:lnTo>
                    <a:pt x="16229" y="242463"/>
                  </a:lnTo>
                  <a:lnTo>
                    <a:pt x="16229" y="118802"/>
                  </a:lnTo>
                  <a:lnTo>
                    <a:pt x="304734" y="118802"/>
                  </a:lnTo>
                  <a:lnTo>
                    <a:pt x="304734" y="96981"/>
                  </a:lnTo>
                  <a:lnTo>
                    <a:pt x="16229" y="96981"/>
                  </a:lnTo>
                  <a:lnTo>
                    <a:pt x="16229" y="21821"/>
                  </a:lnTo>
                  <a:lnTo>
                    <a:pt x="304734" y="21821"/>
                  </a:lnTo>
                  <a:lnTo>
                    <a:pt x="304734" y="4879"/>
                  </a:lnTo>
                  <a:lnTo>
                    <a:pt x="301100" y="0"/>
                  </a:lnTo>
                  <a:close/>
                </a:path>
                <a:path w="304800" h="264795">
                  <a:moveTo>
                    <a:pt x="304734" y="118802"/>
                  </a:moveTo>
                  <a:lnTo>
                    <a:pt x="288504" y="118802"/>
                  </a:lnTo>
                  <a:lnTo>
                    <a:pt x="288504" y="242463"/>
                  </a:lnTo>
                  <a:lnTo>
                    <a:pt x="304734" y="242463"/>
                  </a:lnTo>
                  <a:lnTo>
                    <a:pt x="304734" y="118802"/>
                  </a:lnTo>
                  <a:close/>
                </a:path>
                <a:path w="304800" h="264795">
                  <a:moveTo>
                    <a:pt x="304734" y="21821"/>
                  </a:moveTo>
                  <a:lnTo>
                    <a:pt x="288504" y="21821"/>
                  </a:lnTo>
                  <a:lnTo>
                    <a:pt x="288504" y="96981"/>
                  </a:lnTo>
                  <a:lnTo>
                    <a:pt x="304734" y="96981"/>
                  </a:lnTo>
                  <a:lnTo>
                    <a:pt x="304734" y="218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260559" y="4544867"/>
              <a:ext cx="304800" cy="264795"/>
            </a:xfrm>
            <a:custGeom>
              <a:avLst/>
              <a:gdLst/>
              <a:ahLst/>
              <a:cxnLst/>
              <a:rect l="l" t="t" r="r" b="b"/>
              <a:pathLst>
                <a:path w="304800" h="264795">
                  <a:moveTo>
                    <a:pt x="8114" y="264285"/>
                  </a:moveTo>
                  <a:lnTo>
                    <a:pt x="296619" y="264285"/>
                  </a:lnTo>
                  <a:lnTo>
                    <a:pt x="301100" y="264285"/>
                  </a:lnTo>
                  <a:lnTo>
                    <a:pt x="304734" y="259405"/>
                  </a:lnTo>
                  <a:lnTo>
                    <a:pt x="304734" y="253374"/>
                  </a:lnTo>
                  <a:lnTo>
                    <a:pt x="304734" y="10910"/>
                  </a:lnTo>
                  <a:lnTo>
                    <a:pt x="304734" y="4879"/>
                  </a:lnTo>
                  <a:lnTo>
                    <a:pt x="301100" y="0"/>
                  </a:lnTo>
                  <a:lnTo>
                    <a:pt x="296619" y="0"/>
                  </a:lnTo>
                  <a:lnTo>
                    <a:pt x="8114" y="0"/>
                  </a:lnTo>
                  <a:lnTo>
                    <a:pt x="3633" y="0"/>
                  </a:lnTo>
                  <a:lnTo>
                    <a:pt x="0" y="4879"/>
                  </a:lnTo>
                  <a:lnTo>
                    <a:pt x="0" y="10910"/>
                  </a:lnTo>
                  <a:lnTo>
                    <a:pt x="0" y="253374"/>
                  </a:lnTo>
                  <a:lnTo>
                    <a:pt x="0" y="259405"/>
                  </a:lnTo>
                  <a:lnTo>
                    <a:pt x="3633" y="264285"/>
                  </a:lnTo>
                  <a:lnTo>
                    <a:pt x="8114" y="264285"/>
                  </a:lnTo>
                  <a:close/>
                </a:path>
                <a:path w="304800" h="264795">
                  <a:moveTo>
                    <a:pt x="16229" y="21821"/>
                  </a:moveTo>
                  <a:lnTo>
                    <a:pt x="288504" y="21821"/>
                  </a:lnTo>
                  <a:lnTo>
                    <a:pt x="288504" y="96981"/>
                  </a:lnTo>
                  <a:lnTo>
                    <a:pt x="16229" y="96981"/>
                  </a:lnTo>
                  <a:lnTo>
                    <a:pt x="16229" y="21821"/>
                  </a:lnTo>
                  <a:close/>
                </a:path>
                <a:path w="304800" h="264795">
                  <a:moveTo>
                    <a:pt x="16229" y="118802"/>
                  </a:moveTo>
                  <a:lnTo>
                    <a:pt x="288504" y="118802"/>
                  </a:lnTo>
                  <a:lnTo>
                    <a:pt x="288504" y="242463"/>
                  </a:lnTo>
                  <a:lnTo>
                    <a:pt x="51726" y="242463"/>
                  </a:lnTo>
                  <a:lnTo>
                    <a:pt x="16229" y="242463"/>
                  </a:lnTo>
                  <a:lnTo>
                    <a:pt x="16229" y="118802"/>
                  </a:lnTo>
                  <a:close/>
                </a:path>
              </a:pathLst>
            </a:custGeom>
            <a:ln w="107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260559" y="4833927"/>
              <a:ext cx="304800" cy="23495"/>
            </a:xfrm>
            <a:custGeom>
              <a:avLst/>
              <a:gdLst/>
              <a:ahLst/>
              <a:cxnLst/>
              <a:rect l="l" t="t" r="r" b="b"/>
              <a:pathLst>
                <a:path w="304800" h="23495">
                  <a:moveTo>
                    <a:pt x="301100" y="0"/>
                  </a:moveTo>
                  <a:lnTo>
                    <a:pt x="3633" y="0"/>
                  </a:lnTo>
                  <a:lnTo>
                    <a:pt x="0" y="5235"/>
                  </a:lnTo>
                  <a:lnTo>
                    <a:pt x="0" y="18156"/>
                  </a:lnTo>
                  <a:lnTo>
                    <a:pt x="3633" y="23391"/>
                  </a:lnTo>
                  <a:lnTo>
                    <a:pt x="8114" y="23391"/>
                  </a:lnTo>
                  <a:lnTo>
                    <a:pt x="301100" y="23391"/>
                  </a:lnTo>
                  <a:lnTo>
                    <a:pt x="304734" y="18156"/>
                  </a:lnTo>
                  <a:lnTo>
                    <a:pt x="304734" y="5235"/>
                  </a:lnTo>
                  <a:lnTo>
                    <a:pt x="301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260559" y="4833927"/>
              <a:ext cx="304800" cy="23495"/>
            </a:xfrm>
            <a:custGeom>
              <a:avLst/>
              <a:gdLst/>
              <a:ahLst/>
              <a:cxnLst/>
              <a:rect l="l" t="t" r="r" b="b"/>
              <a:pathLst>
                <a:path w="304800" h="23495">
                  <a:moveTo>
                    <a:pt x="8114" y="23391"/>
                  </a:moveTo>
                  <a:lnTo>
                    <a:pt x="296619" y="23391"/>
                  </a:lnTo>
                  <a:lnTo>
                    <a:pt x="301100" y="23391"/>
                  </a:lnTo>
                  <a:lnTo>
                    <a:pt x="304734" y="18156"/>
                  </a:lnTo>
                  <a:lnTo>
                    <a:pt x="304734" y="11695"/>
                  </a:lnTo>
                  <a:lnTo>
                    <a:pt x="304734" y="5235"/>
                  </a:lnTo>
                  <a:lnTo>
                    <a:pt x="301100" y="0"/>
                  </a:lnTo>
                  <a:lnTo>
                    <a:pt x="296619" y="0"/>
                  </a:lnTo>
                  <a:lnTo>
                    <a:pt x="8114" y="0"/>
                  </a:lnTo>
                  <a:lnTo>
                    <a:pt x="3633" y="0"/>
                  </a:lnTo>
                  <a:lnTo>
                    <a:pt x="0" y="5235"/>
                  </a:lnTo>
                  <a:lnTo>
                    <a:pt x="0" y="11695"/>
                  </a:lnTo>
                  <a:lnTo>
                    <a:pt x="0" y="18156"/>
                  </a:lnTo>
                  <a:lnTo>
                    <a:pt x="3633" y="23391"/>
                  </a:lnTo>
                  <a:lnTo>
                    <a:pt x="8114" y="23391"/>
                  </a:lnTo>
                  <a:close/>
                </a:path>
              </a:pathLst>
            </a:custGeom>
            <a:ln w="107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151865" y="3677390"/>
              <a:ext cx="1681480" cy="1782445"/>
            </a:xfrm>
            <a:custGeom>
              <a:avLst/>
              <a:gdLst/>
              <a:ahLst/>
              <a:cxnLst/>
              <a:rect l="l" t="t" r="r" b="b"/>
              <a:pathLst>
                <a:path w="1681479" h="1782445">
                  <a:moveTo>
                    <a:pt x="523073" y="311508"/>
                  </a:moveTo>
                  <a:lnTo>
                    <a:pt x="506790" y="311508"/>
                  </a:lnTo>
                  <a:lnTo>
                    <a:pt x="506790" y="482508"/>
                  </a:lnTo>
                  <a:lnTo>
                    <a:pt x="150780" y="482508"/>
                  </a:lnTo>
                  <a:lnTo>
                    <a:pt x="148707" y="483650"/>
                  </a:lnTo>
                  <a:lnTo>
                    <a:pt x="921" y="680555"/>
                  </a:lnTo>
                  <a:lnTo>
                    <a:pt x="0" y="683267"/>
                  </a:lnTo>
                  <a:lnTo>
                    <a:pt x="0" y="1777307"/>
                  </a:lnTo>
                  <a:lnTo>
                    <a:pt x="3654" y="1782165"/>
                  </a:lnTo>
                  <a:lnTo>
                    <a:pt x="1677770" y="1782165"/>
                  </a:lnTo>
                  <a:lnTo>
                    <a:pt x="1681425" y="1777307"/>
                  </a:lnTo>
                  <a:lnTo>
                    <a:pt x="1681425" y="1760459"/>
                  </a:lnTo>
                  <a:lnTo>
                    <a:pt x="16303" y="1760459"/>
                  </a:lnTo>
                  <a:lnTo>
                    <a:pt x="16303" y="745328"/>
                  </a:lnTo>
                  <a:lnTo>
                    <a:pt x="523073" y="745328"/>
                  </a:lnTo>
                  <a:lnTo>
                    <a:pt x="523073" y="723632"/>
                  </a:lnTo>
                  <a:lnTo>
                    <a:pt x="16303" y="723632"/>
                  </a:lnTo>
                  <a:lnTo>
                    <a:pt x="16303" y="697120"/>
                  </a:lnTo>
                  <a:lnTo>
                    <a:pt x="1681425" y="697120"/>
                  </a:lnTo>
                  <a:lnTo>
                    <a:pt x="1681359" y="683267"/>
                  </a:lnTo>
                  <a:lnTo>
                    <a:pt x="1680629" y="680722"/>
                  </a:lnTo>
                  <a:lnTo>
                    <a:pt x="1676656" y="675424"/>
                  </a:lnTo>
                  <a:lnTo>
                    <a:pt x="27810" y="675424"/>
                  </a:lnTo>
                  <a:lnTo>
                    <a:pt x="156309" y="504204"/>
                  </a:lnTo>
                  <a:lnTo>
                    <a:pt x="523073" y="504204"/>
                  </a:lnTo>
                  <a:lnTo>
                    <a:pt x="523073" y="311508"/>
                  </a:lnTo>
                  <a:close/>
                </a:path>
                <a:path w="1681479" h="1782445">
                  <a:moveTo>
                    <a:pt x="523073" y="745328"/>
                  </a:moveTo>
                  <a:lnTo>
                    <a:pt x="506790" y="745328"/>
                  </a:lnTo>
                  <a:lnTo>
                    <a:pt x="506790" y="1760459"/>
                  </a:lnTo>
                  <a:lnTo>
                    <a:pt x="523073" y="1760459"/>
                  </a:lnTo>
                  <a:lnTo>
                    <a:pt x="523073" y="890014"/>
                  </a:lnTo>
                  <a:lnTo>
                    <a:pt x="1174644" y="890014"/>
                  </a:lnTo>
                  <a:lnTo>
                    <a:pt x="1174644" y="868308"/>
                  </a:lnTo>
                  <a:lnTo>
                    <a:pt x="523073" y="868308"/>
                  </a:lnTo>
                  <a:lnTo>
                    <a:pt x="523073" y="745328"/>
                  </a:lnTo>
                  <a:close/>
                </a:path>
                <a:path w="1681479" h="1782445">
                  <a:moveTo>
                    <a:pt x="840717" y="964755"/>
                  </a:moveTo>
                  <a:lnTo>
                    <a:pt x="800263" y="969600"/>
                  </a:lnTo>
                  <a:lnTo>
                    <a:pt x="762168" y="983566"/>
                  </a:lnTo>
                  <a:lnTo>
                    <a:pt x="727072" y="1005797"/>
                  </a:lnTo>
                  <a:lnTo>
                    <a:pt x="695616" y="1035441"/>
                  </a:lnTo>
                  <a:lnTo>
                    <a:pt x="668442" y="1071642"/>
                  </a:lnTo>
                  <a:lnTo>
                    <a:pt x="646191" y="1113548"/>
                  </a:lnTo>
                  <a:lnTo>
                    <a:pt x="629503" y="1160303"/>
                  </a:lnTo>
                  <a:lnTo>
                    <a:pt x="619021" y="1211053"/>
                  </a:lnTo>
                  <a:lnTo>
                    <a:pt x="615384" y="1264945"/>
                  </a:lnTo>
                  <a:lnTo>
                    <a:pt x="615384" y="1760459"/>
                  </a:lnTo>
                  <a:lnTo>
                    <a:pt x="631677" y="1760459"/>
                  </a:lnTo>
                  <a:lnTo>
                    <a:pt x="631677" y="1275793"/>
                  </a:lnTo>
                  <a:lnTo>
                    <a:pt x="1066061" y="1275793"/>
                  </a:lnTo>
                  <a:lnTo>
                    <a:pt x="1066061" y="1264945"/>
                  </a:lnTo>
                  <a:lnTo>
                    <a:pt x="1065329" y="1254097"/>
                  </a:lnTo>
                  <a:lnTo>
                    <a:pt x="632085" y="1254097"/>
                  </a:lnTo>
                  <a:lnTo>
                    <a:pt x="637679" y="1199959"/>
                  </a:lnTo>
                  <a:lnTo>
                    <a:pt x="650689" y="1149627"/>
                  </a:lnTo>
                  <a:lnTo>
                    <a:pt x="670334" y="1104153"/>
                  </a:lnTo>
                  <a:lnTo>
                    <a:pt x="695832" y="1064589"/>
                  </a:lnTo>
                  <a:lnTo>
                    <a:pt x="726400" y="1031986"/>
                  </a:lnTo>
                  <a:lnTo>
                    <a:pt x="761259" y="1007396"/>
                  </a:lnTo>
                  <a:lnTo>
                    <a:pt x="799625" y="991870"/>
                  </a:lnTo>
                  <a:lnTo>
                    <a:pt x="840717" y="986462"/>
                  </a:lnTo>
                  <a:lnTo>
                    <a:pt x="923844" y="986462"/>
                  </a:lnTo>
                  <a:lnTo>
                    <a:pt x="919272" y="983566"/>
                  </a:lnTo>
                  <a:lnTo>
                    <a:pt x="881174" y="969600"/>
                  </a:lnTo>
                  <a:lnTo>
                    <a:pt x="840717" y="964755"/>
                  </a:lnTo>
                  <a:close/>
                </a:path>
                <a:path w="1681479" h="1782445">
                  <a:moveTo>
                    <a:pt x="740260" y="1275793"/>
                  </a:moveTo>
                  <a:lnTo>
                    <a:pt x="723967" y="1275793"/>
                  </a:lnTo>
                  <a:lnTo>
                    <a:pt x="723967" y="1760459"/>
                  </a:lnTo>
                  <a:lnTo>
                    <a:pt x="740260" y="1760459"/>
                  </a:lnTo>
                  <a:lnTo>
                    <a:pt x="740260" y="1275793"/>
                  </a:lnTo>
                  <a:close/>
                </a:path>
                <a:path w="1681479" h="1782445">
                  <a:moveTo>
                    <a:pt x="957447" y="1275793"/>
                  </a:moveTo>
                  <a:lnTo>
                    <a:pt x="941154" y="1275793"/>
                  </a:lnTo>
                  <a:lnTo>
                    <a:pt x="941154" y="1760459"/>
                  </a:lnTo>
                  <a:lnTo>
                    <a:pt x="957447" y="1760459"/>
                  </a:lnTo>
                  <a:lnTo>
                    <a:pt x="957447" y="1275793"/>
                  </a:lnTo>
                  <a:close/>
                </a:path>
                <a:path w="1681479" h="1782445">
                  <a:moveTo>
                    <a:pt x="1066061" y="1275793"/>
                  </a:moveTo>
                  <a:lnTo>
                    <a:pt x="1049769" y="1275793"/>
                  </a:lnTo>
                  <a:lnTo>
                    <a:pt x="1049769" y="1760459"/>
                  </a:lnTo>
                  <a:lnTo>
                    <a:pt x="1066061" y="1760459"/>
                  </a:lnTo>
                  <a:lnTo>
                    <a:pt x="1066061" y="1275793"/>
                  </a:lnTo>
                  <a:close/>
                </a:path>
                <a:path w="1681479" h="1782445">
                  <a:moveTo>
                    <a:pt x="1174644" y="890014"/>
                  </a:moveTo>
                  <a:lnTo>
                    <a:pt x="1158352" y="890014"/>
                  </a:lnTo>
                  <a:lnTo>
                    <a:pt x="1158352" y="1760459"/>
                  </a:lnTo>
                  <a:lnTo>
                    <a:pt x="1174644" y="1760459"/>
                  </a:lnTo>
                  <a:lnTo>
                    <a:pt x="1174644" y="890014"/>
                  </a:lnTo>
                  <a:close/>
                </a:path>
                <a:path w="1681479" h="1782445">
                  <a:moveTo>
                    <a:pt x="1681425" y="745328"/>
                  </a:moveTo>
                  <a:lnTo>
                    <a:pt x="1665132" y="745328"/>
                  </a:lnTo>
                  <a:lnTo>
                    <a:pt x="1665132" y="1760459"/>
                  </a:lnTo>
                  <a:lnTo>
                    <a:pt x="1681425" y="1760459"/>
                  </a:lnTo>
                  <a:lnTo>
                    <a:pt x="1681425" y="745328"/>
                  </a:lnTo>
                  <a:close/>
                </a:path>
                <a:path w="1681479" h="1782445">
                  <a:moveTo>
                    <a:pt x="923844" y="986462"/>
                  </a:moveTo>
                  <a:lnTo>
                    <a:pt x="840717" y="986462"/>
                  </a:lnTo>
                  <a:lnTo>
                    <a:pt x="881808" y="991870"/>
                  </a:lnTo>
                  <a:lnTo>
                    <a:pt x="920175" y="1007396"/>
                  </a:lnTo>
                  <a:lnTo>
                    <a:pt x="955036" y="1031986"/>
                  </a:lnTo>
                  <a:lnTo>
                    <a:pt x="985608" y="1064589"/>
                  </a:lnTo>
                  <a:lnTo>
                    <a:pt x="1011110" y="1104153"/>
                  </a:lnTo>
                  <a:lnTo>
                    <a:pt x="1030757" y="1149627"/>
                  </a:lnTo>
                  <a:lnTo>
                    <a:pt x="1043768" y="1199959"/>
                  </a:lnTo>
                  <a:lnTo>
                    <a:pt x="1049360" y="1254097"/>
                  </a:lnTo>
                  <a:lnTo>
                    <a:pt x="1065329" y="1254097"/>
                  </a:lnTo>
                  <a:lnTo>
                    <a:pt x="1062425" y="1211053"/>
                  </a:lnTo>
                  <a:lnTo>
                    <a:pt x="1051942" y="1160303"/>
                  </a:lnTo>
                  <a:lnTo>
                    <a:pt x="1035254" y="1113548"/>
                  </a:lnTo>
                  <a:lnTo>
                    <a:pt x="1013002" y="1071642"/>
                  </a:lnTo>
                  <a:lnTo>
                    <a:pt x="985827" y="1035441"/>
                  </a:lnTo>
                  <a:lnTo>
                    <a:pt x="954370" y="1005797"/>
                  </a:lnTo>
                  <a:lnTo>
                    <a:pt x="923844" y="986462"/>
                  </a:lnTo>
                  <a:close/>
                </a:path>
                <a:path w="1681479" h="1782445">
                  <a:moveTo>
                    <a:pt x="685968" y="697120"/>
                  </a:moveTo>
                  <a:lnTo>
                    <a:pt x="669675" y="697120"/>
                  </a:lnTo>
                  <a:lnTo>
                    <a:pt x="669675" y="868308"/>
                  </a:lnTo>
                  <a:lnTo>
                    <a:pt x="685968" y="868308"/>
                  </a:lnTo>
                  <a:lnTo>
                    <a:pt x="685968" y="697120"/>
                  </a:lnTo>
                  <a:close/>
                </a:path>
                <a:path w="1681479" h="1782445">
                  <a:moveTo>
                    <a:pt x="848864" y="697120"/>
                  </a:moveTo>
                  <a:lnTo>
                    <a:pt x="832571" y="697120"/>
                  </a:lnTo>
                  <a:lnTo>
                    <a:pt x="832571" y="868308"/>
                  </a:lnTo>
                  <a:lnTo>
                    <a:pt x="848864" y="868308"/>
                  </a:lnTo>
                  <a:lnTo>
                    <a:pt x="848864" y="697120"/>
                  </a:lnTo>
                  <a:close/>
                </a:path>
                <a:path w="1681479" h="1782445">
                  <a:moveTo>
                    <a:pt x="1011749" y="697120"/>
                  </a:moveTo>
                  <a:lnTo>
                    <a:pt x="995467" y="697120"/>
                  </a:lnTo>
                  <a:lnTo>
                    <a:pt x="995467" y="868308"/>
                  </a:lnTo>
                  <a:lnTo>
                    <a:pt x="1011749" y="868308"/>
                  </a:lnTo>
                  <a:lnTo>
                    <a:pt x="1011749" y="697120"/>
                  </a:lnTo>
                  <a:close/>
                </a:path>
                <a:path w="1681479" h="1782445">
                  <a:moveTo>
                    <a:pt x="1174644" y="697120"/>
                  </a:moveTo>
                  <a:lnTo>
                    <a:pt x="1158352" y="697120"/>
                  </a:lnTo>
                  <a:lnTo>
                    <a:pt x="1158352" y="868308"/>
                  </a:lnTo>
                  <a:lnTo>
                    <a:pt x="1174644" y="868308"/>
                  </a:lnTo>
                  <a:lnTo>
                    <a:pt x="1174644" y="745328"/>
                  </a:lnTo>
                  <a:lnTo>
                    <a:pt x="1681425" y="745328"/>
                  </a:lnTo>
                  <a:lnTo>
                    <a:pt x="1681425" y="723632"/>
                  </a:lnTo>
                  <a:lnTo>
                    <a:pt x="1174644" y="723632"/>
                  </a:lnTo>
                  <a:lnTo>
                    <a:pt x="1174644" y="697120"/>
                  </a:lnTo>
                  <a:close/>
                </a:path>
                <a:path w="1681479" h="1782445">
                  <a:moveTo>
                    <a:pt x="523073" y="697120"/>
                  </a:moveTo>
                  <a:lnTo>
                    <a:pt x="506790" y="697120"/>
                  </a:lnTo>
                  <a:lnTo>
                    <a:pt x="506790" y="723632"/>
                  </a:lnTo>
                  <a:lnTo>
                    <a:pt x="523073" y="723632"/>
                  </a:lnTo>
                  <a:lnTo>
                    <a:pt x="523073" y="697120"/>
                  </a:lnTo>
                  <a:close/>
                </a:path>
                <a:path w="1681479" h="1782445">
                  <a:moveTo>
                    <a:pt x="1681425" y="697120"/>
                  </a:moveTo>
                  <a:lnTo>
                    <a:pt x="1665132" y="697120"/>
                  </a:lnTo>
                  <a:lnTo>
                    <a:pt x="1665132" y="723632"/>
                  </a:lnTo>
                  <a:lnTo>
                    <a:pt x="1681425" y="723632"/>
                  </a:lnTo>
                  <a:lnTo>
                    <a:pt x="1681425" y="697120"/>
                  </a:lnTo>
                  <a:close/>
                </a:path>
                <a:path w="1681479" h="1782445">
                  <a:moveTo>
                    <a:pt x="523073" y="504204"/>
                  </a:moveTo>
                  <a:lnTo>
                    <a:pt x="506790" y="504204"/>
                  </a:lnTo>
                  <a:lnTo>
                    <a:pt x="506790" y="675424"/>
                  </a:lnTo>
                  <a:lnTo>
                    <a:pt x="523073" y="675424"/>
                  </a:lnTo>
                  <a:lnTo>
                    <a:pt x="523073" y="648891"/>
                  </a:lnTo>
                  <a:lnTo>
                    <a:pt x="1174644" y="648891"/>
                  </a:lnTo>
                  <a:lnTo>
                    <a:pt x="1174644" y="627185"/>
                  </a:lnTo>
                  <a:lnTo>
                    <a:pt x="523073" y="627185"/>
                  </a:lnTo>
                  <a:lnTo>
                    <a:pt x="523073" y="504204"/>
                  </a:lnTo>
                  <a:close/>
                </a:path>
                <a:path w="1681479" h="1782445">
                  <a:moveTo>
                    <a:pt x="1174644" y="648891"/>
                  </a:moveTo>
                  <a:lnTo>
                    <a:pt x="1158352" y="648891"/>
                  </a:lnTo>
                  <a:lnTo>
                    <a:pt x="1158352" y="675424"/>
                  </a:lnTo>
                  <a:lnTo>
                    <a:pt x="1174644" y="675424"/>
                  </a:lnTo>
                  <a:lnTo>
                    <a:pt x="1174644" y="648891"/>
                  </a:lnTo>
                  <a:close/>
                </a:path>
                <a:path w="1681479" h="1782445">
                  <a:moveTo>
                    <a:pt x="1548145" y="504204"/>
                  </a:moveTo>
                  <a:lnTo>
                    <a:pt x="1525115" y="504204"/>
                  </a:lnTo>
                  <a:lnTo>
                    <a:pt x="1653625" y="675424"/>
                  </a:lnTo>
                  <a:lnTo>
                    <a:pt x="1676656" y="675424"/>
                  </a:lnTo>
                  <a:lnTo>
                    <a:pt x="1548145" y="504204"/>
                  </a:lnTo>
                  <a:close/>
                </a:path>
                <a:path w="1681479" h="1782445">
                  <a:moveTo>
                    <a:pt x="883295" y="127284"/>
                  </a:moveTo>
                  <a:lnTo>
                    <a:pt x="840717" y="127284"/>
                  </a:lnTo>
                  <a:lnTo>
                    <a:pt x="1158333" y="302514"/>
                  </a:lnTo>
                  <a:lnTo>
                    <a:pt x="1158352" y="627185"/>
                  </a:lnTo>
                  <a:lnTo>
                    <a:pt x="1174644" y="627185"/>
                  </a:lnTo>
                  <a:lnTo>
                    <a:pt x="1174644" y="504204"/>
                  </a:lnTo>
                  <a:lnTo>
                    <a:pt x="1548145" y="504204"/>
                  </a:lnTo>
                  <a:lnTo>
                    <a:pt x="1532717" y="483650"/>
                  </a:lnTo>
                  <a:lnTo>
                    <a:pt x="1530654" y="482508"/>
                  </a:lnTo>
                  <a:lnTo>
                    <a:pt x="1174644" y="482508"/>
                  </a:lnTo>
                  <a:lnTo>
                    <a:pt x="1174644" y="311519"/>
                  </a:lnTo>
                  <a:lnTo>
                    <a:pt x="1233903" y="311508"/>
                  </a:lnTo>
                  <a:lnTo>
                    <a:pt x="1234043" y="311058"/>
                  </a:lnTo>
                  <a:lnTo>
                    <a:pt x="1216392" y="311058"/>
                  </a:lnTo>
                  <a:lnTo>
                    <a:pt x="883295" y="127284"/>
                  </a:lnTo>
                  <a:close/>
                </a:path>
                <a:path w="1681479" h="1782445">
                  <a:moveTo>
                    <a:pt x="842005" y="0"/>
                  </a:moveTo>
                  <a:lnTo>
                    <a:pt x="839775" y="0"/>
                  </a:lnTo>
                  <a:lnTo>
                    <a:pt x="427840" y="227333"/>
                  </a:lnTo>
                  <a:lnTo>
                    <a:pt x="426248" y="229448"/>
                  </a:lnTo>
                  <a:lnTo>
                    <a:pt x="424594" y="234767"/>
                  </a:lnTo>
                  <a:lnTo>
                    <a:pt x="424594" y="237751"/>
                  </a:lnTo>
                  <a:lnTo>
                    <a:pt x="454844" y="334921"/>
                  </a:lnTo>
                  <a:lnTo>
                    <a:pt x="459619" y="337591"/>
                  </a:lnTo>
                  <a:lnTo>
                    <a:pt x="463755" y="335246"/>
                  </a:lnTo>
                  <a:lnTo>
                    <a:pt x="506790" y="311508"/>
                  </a:lnTo>
                  <a:lnTo>
                    <a:pt x="523073" y="311508"/>
                  </a:lnTo>
                  <a:lnTo>
                    <a:pt x="523073" y="311037"/>
                  </a:lnTo>
                  <a:lnTo>
                    <a:pt x="465043" y="311037"/>
                  </a:lnTo>
                  <a:lnTo>
                    <a:pt x="443588" y="242118"/>
                  </a:lnTo>
                  <a:lnTo>
                    <a:pt x="840885" y="22868"/>
                  </a:lnTo>
                  <a:lnTo>
                    <a:pt x="883409" y="22868"/>
                  </a:lnTo>
                  <a:lnTo>
                    <a:pt x="842005" y="0"/>
                  </a:lnTo>
                  <a:close/>
                </a:path>
                <a:path w="1681479" h="1782445">
                  <a:moveTo>
                    <a:pt x="1233900" y="311519"/>
                  </a:moveTo>
                  <a:lnTo>
                    <a:pt x="1174644" y="311519"/>
                  </a:lnTo>
                  <a:lnTo>
                    <a:pt x="1218706" y="335832"/>
                  </a:lnTo>
                  <a:lnTo>
                    <a:pt x="1219763" y="336084"/>
                  </a:lnTo>
                  <a:lnTo>
                    <a:pt x="1223983" y="336084"/>
                  </a:lnTo>
                  <a:lnTo>
                    <a:pt x="1227041" y="333570"/>
                  </a:lnTo>
                  <a:lnTo>
                    <a:pt x="1233900" y="311519"/>
                  </a:lnTo>
                  <a:close/>
                </a:path>
                <a:path w="1681479" h="1782445">
                  <a:moveTo>
                    <a:pt x="883409" y="22868"/>
                  </a:moveTo>
                  <a:lnTo>
                    <a:pt x="840885" y="22868"/>
                  </a:lnTo>
                  <a:lnTo>
                    <a:pt x="1237857" y="242118"/>
                  </a:lnTo>
                  <a:lnTo>
                    <a:pt x="1216392" y="311058"/>
                  </a:lnTo>
                  <a:lnTo>
                    <a:pt x="1234043" y="311058"/>
                  </a:lnTo>
                  <a:lnTo>
                    <a:pt x="1257741" y="234872"/>
                  </a:lnTo>
                  <a:lnTo>
                    <a:pt x="1255773" y="228516"/>
                  </a:lnTo>
                  <a:lnTo>
                    <a:pt x="883409" y="22868"/>
                  </a:lnTo>
                  <a:close/>
                </a:path>
                <a:path w="1681479" h="1782445">
                  <a:moveTo>
                    <a:pt x="841785" y="104687"/>
                  </a:moveTo>
                  <a:lnTo>
                    <a:pt x="839649" y="104687"/>
                  </a:lnTo>
                  <a:lnTo>
                    <a:pt x="838602" y="104960"/>
                  </a:lnTo>
                  <a:lnTo>
                    <a:pt x="465043" y="311037"/>
                  </a:lnTo>
                  <a:lnTo>
                    <a:pt x="523073" y="311037"/>
                  </a:lnTo>
                  <a:lnTo>
                    <a:pt x="523073" y="302514"/>
                  </a:lnTo>
                  <a:lnTo>
                    <a:pt x="840717" y="127284"/>
                  </a:lnTo>
                  <a:lnTo>
                    <a:pt x="883295" y="127284"/>
                  </a:lnTo>
                  <a:lnTo>
                    <a:pt x="842832" y="104960"/>
                  </a:lnTo>
                  <a:lnTo>
                    <a:pt x="841785" y="1046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151865" y="3677390"/>
              <a:ext cx="1681480" cy="1782445"/>
            </a:xfrm>
            <a:custGeom>
              <a:avLst/>
              <a:gdLst/>
              <a:ahLst/>
              <a:cxnLst/>
              <a:rect l="l" t="t" r="r" b="b"/>
              <a:pathLst>
                <a:path w="1681479" h="1782445">
                  <a:moveTo>
                    <a:pt x="1679037" y="678597"/>
                  </a:moveTo>
                  <a:lnTo>
                    <a:pt x="1534246" y="485681"/>
                  </a:lnTo>
                  <a:lnTo>
                    <a:pt x="1532717" y="483650"/>
                  </a:lnTo>
                  <a:lnTo>
                    <a:pt x="1530654" y="482508"/>
                  </a:lnTo>
                  <a:lnTo>
                    <a:pt x="1528487" y="482508"/>
                  </a:lnTo>
                  <a:lnTo>
                    <a:pt x="1174644" y="482508"/>
                  </a:lnTo>
                  <a:lnTo>
                    <a:pt x="1174644" y="311519"/>
                  </a:lnTo>
                  <a:lnTo>
                    <a:pt x="1217690" y="335267"/>
                  </a:lnTo>
                  <a:lnTo>
                    <a:pt x="1218706" y="335832"/>
                  </a:lnTo>
                  <a:lnTo>
                    <a:pt x="1219763" y="336084"/>
                  </a:lnTo>
                  <a:lnTo>
                    <a:pt x="1220810" y="336084"/>
                  </a:lnTo>
                  <a:lnTo>
                    <a:pt x="1223983" y="336084"/>
                  </a:lnTo>
                  <a:lnTo>
                    <a:pt x="1227041" y="333570"/>
                  </a:lnTo>
                  <a:lnTo>
                    <a:pt x="1228350" y="329393"/>
                  </a:lnTo>
                  <a:lnTo>
                    <a:pt x="1256024" y="240401"/>
                  </a:lnTo>
                  <a:lnTo>
                    <a:pt x="1257741" y="234872"/>
                  </a:lnTo>
                  <a:lnTo>
                    <a:pt x="1255773" y="228516"/>
                  </a:lnTo>
                  <a:lnTo>
                    <a:pt x="1251605" y="226233"/>
                  </a:lnTo>
                  <a:lnTo>
                    <a:pt x="844005" y="1109"/>
                  </a:lnTo>
                  <a:lnTo>
                    <a:pt x="842005" y="0"/>
                  </a:lnTo>
                  <a:lnTo>
                    <a:pt x="839775" y="0"/>
                  </a:lnTo>
                  <a:lnTo>
                    <a:pt x="837775" y="1109"/>
                  </a:lnTo>
                  <a:lnTo>
                    <a:pt x="429829" y="226233"/>
                  </a:lnTo>
                  <a:lnTo>
                    <a:pt x="427840" y="227333"/>
                  </a:lnTo>
                  <a:lnTo>
                    <a:pt x="426248" y="229448"/>
                  </a:lnTo>
                  <a:lnTo>
                    <a:pt x="425421" y="232097"/>
                  </a:lnTo>
                  <a:lnTo>
                    <a:pt x="424594" y="234767"/>
                  </a:lnTo>
                  <a:lnTo>
                    <a:pt x="424594" y="237751"/>
                  </a:lnTo>
                  <a:lnTo>
                    <a:pt x="425421" y="240401"/>
                  </a:lnTo>
                  <a:lnTo>
                    <a:pt x="453117" y="329372"/>
                  </a:lnTo>
                  <a:lnTo>
                    <a:pt x="454844" y="334921"/>
                  </a:lnTo>
                  <a:lnTo>
                    <a:pt x="459619" y="337591"/>
                  </a:lnTo>
                  <a:lnTo>
                    <a:pt x="463755" y="335246"/>
                  </a:lnTo>
                  <a:lnTo>
                    <a:pt x="506790" y="311508"/>
                  </a:lnTo>
                  <a:lnTo>
                    <a:pt x="506790" y="482508"/>
                  </a:lnTo>
                  <a:lnTo>
                    <a:pt x="152937" y="482508"/>
                  </a:lnTo>
                  <a:lnTo>
                    <a:pt x="150780" y="482508"/>
                  </a:lnTo>
                  <a:lnTo>
                    <a:pt x="148707" y="483650"/>
                  </a:lnTo>
                  <a:lnTo>
                    <a:pt x="147178" y="485681"/>
                  </a:lnTo>
                  <a:lnTo>
                    <a:pt x="2397" y="678597"/>
                  </a:lnTo>
                  <a:lnTo>
                    <a:pt x="921" y="680555"/>
                  </a:lnTo>
                  <a:lnTo>
                    <a:pt x="0" y="683267"/>
                  </a:lnTo>
                  <a:lnTo>
                    <a:pt x="0" y="686272"/>
                  </a:lnTo>
                  <a:lnTo>
                    <a:pt x="0" y="1771317"/>
                  </a:lnTo>
                  <a:lnTo>
                    <a:pt x="0" y="1777307"/>
                  </a:lnTo>
                  <a:lnTo>
                    <a:pt x="3654" y="1782165"/>
                  </a:lnTo>
                  <a:lnTo>
                    <a:pt x="8146" y="1782165"/>
                  </a:lnTo>
                  <a:lnTo>
                    <a:pt x="1673278" y="1782165"/>
                  </a:lnTo>
                  <a:lnTo>
                    <a:pt x="1677770" y="1782165"/>
                  </a:lnTo>
                  <a:lnTo>
                    <a:pt x="1681425" y="1777307"/>
                  </a:lnTo>
                  <a:lnTo>
                    <a:pt x="1681425" y="1771317"/>
                  </a:lnTo>
                  <a:lnTo>
                    <a:pt x="1681425" y="686272"/>
                  </a:lnTo>
                  <a:lnTo>
                    <a:pt x="1681425" y="683497"/>
                  </a:lnTo>
                  <a:lnTo>
                    <a:pt x="1680629" y="680722"/>
                  </a:lnTo>
                  <a:lnTo>
                    <a:pt x="1679037" y="678597"/>
                  </a:lnTo>
                  <a:close/>
                </a:path>
                <a:path w="1681479" h="1782445">
                  <a:moveTo>
                    <a:pt x="506790" y="1760459"/>
                  </a:moveTo>
                  <a:lnTo>
                    <a:pt x="16303" y="1760459"/>
                  </a:lnTo>
                  <a:lnTo>
                    <a:pt x="16303" y="745328"/>
                  </a:lnTo>
                  <a:lnTo>
                    <a:pt x="506790" y="745328"/>
                  </a:lnTo>
                  <a:lnTo>
                    <a:pt x="506790" y="1760459"/>
                  </a:lnTo>
                  <a:close/>
                </a:path>
                <a:path w="1681479" h="1782445">
                  <a:moveTo>
                    <a:pt x="506790" y="723632"/>
                  </a:moveTo>
                  <a:lnTo>
                    <a:pt x="16303" y="723632"/>
                  </a:lnTo>
                  <a:lnTo>
                    <a:pt x="16303" y="697120"/>
                  </a:lnTo>
                  <a:lnTo>
                    <a:pt x="506790" y="697120"/>
                  </a:lnTo>
                  <a:lnTo>
                    <a:pt x="506790" y="723632"/>
                  </a:lnTo>
                  <a:close/>
                </a:path>
                <a:path w="1681479" h="1782445">
                  <a:moveTo>
                    <a:pt x="506790" y="675424"/>
                  </a:moveTo>
                  <a:lnTo>
                    <a:pt x="27810" y="675424"/>
                  </a:lnTo>
                  <a:lnTo>
                    <a:pt x="156309" y="504204"/>
                  </a:lnTo>
                  <a:lnTo>
                    <a:pt x="506790" y="504204"/>
                  </a:lnTo>
                  <a:lnTo>
                    <a:pt x="506790" y="675424"/>
                  </a:lnTo>
                  <a:close/>
                </a:path>
                <a:path w="1681479" h="1782445">
                  <a:moveTo>
                    <a:pt x="1525115" y="504204"/>
                  </a:moveTo>
                  <a:lnTo>
                    <a:pt x="1653625" y="675424"/>
                  </a:lnTo>
                  <a:lnTo>
                    <a:pt x="1174644" y="675424"/>
                  </a:lnTo>
                  <a:lnTo>
                    <a:pt x="1174644" y="504204"/>
                  </a:lnTo>
                  <a:lnTo>
                    <a:pt x="1525115" y="504204"/>
                  </a:lnTo>
                  <a:close/>
                </a:path>
                <a:path w="1681479" h="1782445">
                  <a:moveTo>
                    <a:pt x="465043" y="311037"/>
                  </a:moveTo>
                  <a:lnTo>
                    <a:pt x="443588" y="242118"/>
                  </a:lnTo>
                  <a:lnTo>
                    <a:pt x="840885" y="22868"/>
                  </a:lnTo>
                  <a:lnTo>
                    <a:pt x="1237857" y="242118"/>
                  </a:lnTo>
                  <a:lnTo>
                    <a:pt x="1216392" y="311058"/>
                  </a:lnTo>
                  <a:lnTo>
                    <a:pt x="843838" y="105515"/>
                  </a:lnTo>
                  <a:lnTo>
                    <a:pt x="842832" y="104960"/>
                  </a:lnTo>
                  <a:lnTo>
                    <a:pt x="841785" y="104687"/>
                  </a:lnTo>
                  <a:lnTo>
                    <a:pt x="840717" y="104687"/>
                  </a:lnTo>
                  <a:lnTo>
                    <a:pt x="839649" y="104687"/>
                  </a:lnTo>
                  <a:lnTo>
                    <a:pt x="838602" y="104960"/>
                  </a:lnTo>
                  <a:lnTo>
                    <a:pt x="837597" y="105515"/>
                  </a:lnTo>
                  <a:lnTo>
                    <a:pt x="465043" y="311037"/>
                  </a:lnTo>
                  <a:close/>
                </a:path>
                <a:path w="1681479" h="1782445">
                  <a:moveTo>
                    <a:pt x="523073" y="697120"/>
                  </a:moveTo>
                  <a:lnTo>
                    <a:pt x="669675" y="697120"/>
                  </a:lnTo>
                  <a:lnTo>
                    <a:pt x="669675" y="868308"/>
                  </a:lnTo>
                  <a:lnTo>
                    <a:pt x="523073" y="868308"/>
                  </a:lnTo>
                  <a:lnTo>
                    <a:pt x="523073" y="697120"/>
                  </a:lnTo>
                  <a:close/>
                </a:path>
                <a:path w="1681479" h="1782445">
                  <a:moveTo>
                    <a:pt x="723967" y="1760459"/>
                  </a:moveTo>
                  <a:lnTo>
                    <a:pt x="631677" y="1760459"/>
                  </a:lnTo>
                  <a:lnTo>
                    <a:pt x="631677" y="1275793"/>
                  </a:lnTo>
                  <a:lnTo>
                    <a:pt x="723967" y="1275793"/>
                  </a:lnTo>
                  <a:lnTo>
                    <a:pt x="723967" y="1760459"/>
                  </a:lnTo>
                  <a:close/>
                </a:path>
                <a:path w="1681479" h="1782445">
                  <a:moveTo>
                    <a:pt x="632085" y="1254097"/>
                  </a:moveTo>
                  <a:lnTo>
                    <a:pt x="637679" y="1199959"/>
                  </a:lnTo>
                  <a:lnTo>
                    <a:pt x="650689" y="1149627"/>
                  </a:lnTo>
                  <a:lnTo>
                    <a:pt x="670334" y="1104153"/>
                  </a:lnTo>
                  <a:lnTo>
                    <a:pt x="695832" y="1064589"/>
                  </a:lnTo>
                  <a:lnTo>
                    <a:pt x="726400" y="1031986"/>
                  </a:lnTo>
                  <a:lnTo>
                    <a:pt x="761259" y="1007396"/>
                  </a:lnTo>
                  <a:lnTo>
                    <a:pt x="799625" y="991870"/>
                  </a:lnTo>
                  <a:lnTo>
                    <a:pt x="840717" y="986462"/>
                  </a:lnTo>
                  <a:lnTo>
                    <a:pt x="881808" y="991870"/>
                  </a:lnTo>
                  <a:lnTo>
                    <a:pt x="920175" y="1007396"/>
                  </a:lnTo>
                  <a:lnTo>
                    <a:pt x="955036" y="1031986"/>
                  </a:lnTo>
                  <a:lnTo>
                    <a:pt x="985608" y="1064589"/>
                  </a:lnTo>
                  <a:lnTo>
                    <a:pt x="1011110" y="1104153"/>
                  </a:lnTo>
                  <a:lnTo>
                    <a:pt x="1030757" y="1149627"/>
                  </a:lnTo>
                  <a:lnTo>
                    <a:pt x="1043768" y="1199959"/>
                  </a:lnTo>
                  <a:lnTo>
                    <a:pt x="1049360" y="1254097"/>
                  </a:lnTo>
                  <a:lnTo>
                    <a:pt x="632085" y="1254097"/>
                  </a:lnTo>
                  <a:close/>
                </a:path>
                <a:path w="1681479" h="1782445">
                  <a:moveTo>
                    <a:pt x="941154" y="1760459"/>
                  </a:moveTo>
                  <a:lnTo>
                    <a:pt x="740260" y="1760459"/>
                  </a:lnTo>
                  <a:lnTo>
                    <a:pt x="740260" y="1275793"/>
                  </a:lnTo>
                  <a:lnTo>
                    <a:pt x="941154" y="1275793"/>
                  </a:lnTo>
                  <a:lnTo>
                    <a:pt x="941154" y="1760459"/>
                  </a:lnTo>
                  <a:close/>
                </a:path>
                <a:path w="1681479" h="1782445">
                  <a:moveTo>
                    <a:pt x="1049769" y="1760459"/>
                  </a:moveTo>
                  <a:lnTo>
                    <a:pt x="957447" y="1760459"/>
                  </a:lnTo>
                  <a:lnTo>
                    <a:pt x="957447" y="1275793"/>
                  </a:lnTo>
                  <a:lnTo>
                    <a:pt x="1049769" y="1275793"/>
                  </a:lnTo>
                  <a:lnTo>
                    <a:pt x="1049769" y="1760459"/>
                  </a:lnTo>
                  <a:close/>
                </a:path>
                <a:path w="1681479" h="1782445">
                  <a:moveTo>
                    <a:pt x="1158352" y="1760459"/>
                  </a:moveTo>
                  <a:lnTo>
                    <a:pt x="1066061" y="1760459"/>
                  </a:lnTo>
                  <a:lnTo>
                    <a:pt x="1066061" y="1264945"/>
                  </a:lnTo>
                  <a:lnTo>
                    <a:pt x="1062425" y="1211053"/>
                  </a:lnTo>
                  <a:lnTo>
                    <a:pt x="1051942" y="1160303"/>
                  </a:lnTo>
                  <a:lnTo>
                    <a:pt x="1035254" y="1113548"/>
                  </a:lnTo>
                  <a:lnTo>
                    <a:pt x="1013002" y="1071642"/>
                  </a:lnTo>
                  <a:lnTo>
                    <a:pt x="985827" y="1035441"/>
                  </a:lnTo>
                  <a:lnTo>
                    <a:pt x="954370" y="1005797"/>
                  </a:lnTo>
                  <a:lnTo>
                    <a:pt x="919272" y="983566"/>
                  </a:lnTo>
                  <a:lnTo>
                    <a:pt x="881174" y="969600"/>
                  </a:lnTo>
                  <a:lnTo>
                    <a:pt x="840717" y="964755"/>
                  </a:lnTo>
                  <a:lnTo>
                    <a:pt x="800263" y="969600"/>
                  </a:lnTo>
                  <a:lnTo>
                    <a:pt x="762168" y="983566"/>
                  </a:lnTo>
                  <a:lnTo>
                    <a:pt x="727072" y="1005797"/>
                  </a:lnTo>
                  <a:lnTo>
                    <a:pt x="695616" y="1035441"/>
                  </a:lnTo>
                  <a:lnTo>
                    <a:pt x="668442" y="1071642"/>
                  </a:lnTo>
                  <a:lnTo>
                    <a:pt x="646191" y="1113548"/>
                  </a:lnTo>
                  <a:lnTo>
                    <a:pt x="629503" y="1160303"/>
                  </a:lnTo>
                  <a:lnTo>
                    <a:pt x="619021" y="1211053"/>
                  </a:lnTo>
                  <a:lnTo>
                    <a:pt x="615384" y="1264945"/>
                  </a:lnTo>
                  <a:lnTo>
                    <a:pt x="615384" y="1760459"/>
                  </a:lnTo>
                  <a:lnTo>
                    <a:pt x="523073" y="1760459"/>
                  </a:lnTo>
                  <a:lnTo>
                    <a:pt x="523073" y="890014"/>
                  </a:lnTo>
                  <a:lnTo>
                    <a:pt x="1158352" y="890014"/>
                  </a:lnTo>
                  <a:lnTo>
                    <a:pt x="1158352" y="1760459"/>
                  </a:lnTo>
                  <a:close/>
                </a:path>
                <a:path w="1681479" h="1782445">
                  <a:moveTo>
                    <a:pt x="685968" y="697120"/>
                  </a:moveTo>
                  <a:lnTo>
                    <a:pt x="832571" y="697120"/>
                  </a:lnTo>
                  <a:lnTo>
                    <a:pt x="832571" y="868308"/>
                  </a:lnTo>
                  <a:lnTo>
                    <a:pt x="685968" y="868308"/>
                  </a:lnTo>
                  <a:lnTo>
                    <a:pt x="685968" y="697120"/>
                  </a:lnTo>
                  <a:close/>
                </a:path>
                <a:path w="1681479" h="1782445">
                  <a:moveTo>
                    <a:pt x="848864" y="697120"/>
                  </a:moveTo>
                  <a:lnTo>
                    <a:pt x="995467" y="697120"/>
                  </a:lnTo>
                  <a:lnTo>
                    <a:pt x="995467" y="868308"/>
                  </a:lnTo>
                  <a:lnTo>
                    <a:pt x="848864" y="868308"/>
                  </a:lnTo>
                  <a:lnTo>
                    <a:pt x="848864" y="697120"/>
                  </a:lnTo>
                  <a:close/>
                </a:path>
                <a:path w="1681479" h="1782445">
                  <a:moveTo>
                    <a:pt x="1158352" y="868308"/>
                  </a:moveTo>
                  <a:lnTo>
                    <a:pt x="1011749" y="868308"/>
                  </a:lnTo>
                  <a:lnTo>
                    <a:pt x="1011749" y="697120"/>
                  </a:lnTo>
                  <a:lnTo>
                    <a:pt x="1158352" y="697120"/>
                  </a:lnTo>
                  <a:lnTo>
                    <a:pt x="1158352" y="868308"/>
                  </a:lnTo>
                  <a:close/>
                </a:path>
                <a:path w="1681479" h="1782445">
                  <a:moveTo>
                    <a:pt x="1158352" y="675424"/>
                  </a:moveTo>
                  <a:lnTo>
                    <a:pt x="523073" y="675424"/>
                  </a:lnTo>
                  <a:lnTo>
                    <a:pt x="523073" y="648891"/>
                  </a:lnTo>
                  <a:lnTo>
                    <a:pt x="1158352" y="648891"/>
                  </a:lnTo>
                  <a:lnTo>
                    <a:pt x="1158352" y="675424"/>
                  </a:lnTo>
                  <a:close/>
                </a:path>
                <a:path w="1681479" h="1782445">
                  <a:moveTo>
                    <a:pt x="1158352" y="627185"/>
                  </a:moveTo>
                  <a:lnTo>
                    <a:pt x="523073" y="627185"/>
                  </a:lnTo>
                  <a:lnTo>
                    <a:pt x="523073" y="302514"/>
                  </a:lnTo>
                  <a:lnTo>
                    <a:pt x="840717" y="127284"/>
                  </a:lnTo>
                  <a:lnTo>
                    <a:pt x="1158352" y="302524"/>
                  </a:lnTo>
                  <a:lnTo>
                    <a:pt x="1158352" y="627185"/>
                  </a:lnTo>
                  <a:close/>
                </a:path>
                <a:path w="1681479" h="1782445">
                  <a:moveTo>
                    <a:pt x="1665132" y="1760459"/>
                  </a:moveTo>
                  <a:lnTo>
                    <a:pt x="1174644" y="1760459"/>
                  </a:lnTo>
                  <a:lnTo>
                    <a:pt x="1174644" y="745328"/>
                  </a:lnTo>
                  <a:lnTo>
                    <a:pt x="1665132" y="745328"/>
                  </a:lnTo>
                  <a:lnTo>
                    <a:pt x="1665132" y="1760459"/>
                  </a:lnTo>
                  <a:close/>
                </a:path>
                <a:path w="1681479" h="1782445">
                  <a:moveTo>
                    <a:pt x="1665132" y="723632"/>
                  </a:moveTo>
                  <a:lnTo>
                    <a:pt x="1174644" y="723632"/>
                  </a:lnTo>
                  <a:lnTo>
                    <a:pt x="1174644" y="697120"/>
                  </a:lnTo>
                  <a:lnTo>
                    <a:pt x="1665132" y="697120"/>
                  </a:lnTo>
                  <a:lnTo>
                    <a:pt x="1665132" y="723632"/>
                  </a:lnTo>
                  <a:close/>
                </a:path>
              </a:pathLst>
            </a:custGeom>
            <a:ln w="107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419852" y="4954374"/>
              <a:ext cx="304800" cy="264795"/>
            </a:xfrm>
            <a:custGeom>
              <a:avLst/>
              <a:gdLst/>
              <a:ahLst/>
              <a:cxnLst/>
              <a:rect l="l" t="t" r="r" b="b"/>
              <a:pathLst>
                <a:path w="304800" h="264795">
                  <a:moveTo>
                    <a:pt x="301121" y="0"/>
                  </a:moveTo>
                  <a:lnTo>
                    <a:pt x="3643" y="0"/>
                  </a:lnTo>
                  <a:lnTo>
                    <a:pt x="0" y="4879"/>
                  </a:lnTo>
                  <a:lnTo>
                    <a:pt x="0" y="259405"/>
                  </a:lnTo>
                  <a:lnTo>
                    <a:pt x="3643" y="264285"/>
                  </a:lnTo>
                  <a:lnTo>
                    <a:pt x="301121" y="264285"/>
                  </a:lnTo>
                  <a:lnTo>
                    <a:pt x="304765" y="259405"/>
                  </a:lnTo>
                  <a:lnTo>
                    <a:pt x="304765" y="242463"/>
                  </a:lnTo>
                  <a:lnTo>
                    <a:pt x="16229" y="242463"/>
                  </a:lnTo>
                  <a:lnTo>
                    <a:pt x="16229" y="118802"/>
                  </a:lnTo>
                  <a:lnTo>
                    <a:pt x="304765" y="118802"/>
                  </a:lnTo>
                  <a:lnTo>
                    <a:pt x="304765" y="96981"/>
                  </a:lnTo>
                  <a:lnTo>
                    <a:pt x="16229" y="96981"/>
                  </a:lnTo>
                  <a:lnTo>
                    <a:pt x="16229" y="21821"/>
                  </a:lnTo>
                  <a:lnTo>
                    <a:pt x="304765" y="21821"/>
                  </a:lnTo>
                  <a:lnTo>
                    <a:pt x="304765" y="4879"/>
                  </a:lnTo>
                  <a:lnTo>
                    <a:pt x="301121" y="0"/>
                  </a:lnTo>
                  <a:close/>
                </a:path>
                <a:path w="304800" h="264795">
                  <a:moveTo>
                    <a:pt x="304765" y="118802"/>
                  </a:moveTo>
                  <a:lnTo>
                    <a:pt x="288535" y="118802"/>
                  </a:lnTo>
                  <a:lnTo>
                    <a:pt x="288535" y="242463"/>
                  </a:lnTo>
                  <a:lnTo>
                    <a:pt x="304765" y="242463"/>
                  </a:lnTo>
                  <a:lnTo>
                    <a:pt x="304765" y="118802"/>
                  </a:lnTo>
                  <a:close/>
                </a:path>
                <a:path w="304800" h="264795">
                  <a:moveTo>
                    <a:pt x="304765" y="21821"/>
                  </a:moveTo>
                  <a:lnTo>
                    <a:pt x="288535" y="21821"/>
                  </a:lnTo>
                  <a:lnTo>
                    <a:pt x="288535" y="96981"/>
                  </a:lnTo>
                  <a:lnTo>
                    <a:pt x="304765" y="96981"/>
                  </a:lnTo>
                  <a:lnTo>
                    <a:pt x="304765" y="218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419852" y="4954374"/>
              <a:ext cx="304800" cy="264795"/>
            </a:xfrm>
            <a:custGeom>
              <a:avLst/>
              <a:gdLst/>
              <a:ahLst/>
              <a:cxnLst/>
              <a:rect l="l" t="t" r="r" b="b"/>
              <a:pathLst>
                <a:path w="304800" h="264795">
                  <a:moveTo>
                    <a:pt x="8114" y="264285"/>
                  </a:moveTo>
                  <a:lnTo>
                    <a:pt x="296650" y="264285"/>
                  </a:lnTo>
                  <a:lnTo>
                    <a:pt x="301121" y="264285"/>
                  </a:lnTo>
                  <a:lnTo>
                    <a:pt x="304765" y="259405"/>
                  </a:lnTo>
                  <a:lnTo>
                    <a:pt x="304765" y="253374"/>
                  </a:lnTo>
                  <a:lnTo>
                    <a:pt x="304765" y="10910"/>
                  </a:lnTo>
                  <a:lnTo>
                    <a:pt x="304765" y="4879"/>
                  </a:lnTo>
                  <a:lnTo>
                    <a:pt x="301121" y="0"/>
                  </a:lnTo>
                  <a:lnTo>
                    <a:pt x="296650" y="0"/>
                  </a:lnTo>
                  <a:lnTo>
                    <a:pt x="8114" y="0"/>
                  </a:lnTo>
                  <a:lnTo>
                    <a:pt x="3643" y="0"/>
                  </a:lnTo>
                  <a:lnTo>
                    <a:pt x="0" y="4879"/>
                  </a:lnTo>
                  <a:lnTo>
                    <a:pt x="0" y="10910"/>
                  </a:lnTo>
                  <a:lnTo>
                    <a:pt x="0" y="253374"/>
                  </a:lnTo>
                  <a:lnTo>
                    <a:pt x="0" y="259405"/>
                  </a:lnTo>
                  <a:lnTo>
                    <a:pt x="3643" y="264285"/>
                  </a:lnTo>
                  <a:lnTo>
                    <a:pt x="8114" y="264285"/>
                  </a:lnTo>
                  <a:close/>
                </a:path>
                <a:path w="304800" h="264795">
                  <a:moveTo>
                    <a:pt x="16229" y="21821"/>
                  </a:moveTo>
                  <a:lnTo>
                    <a:pt x="288535" y="21821"/>
                  </a:lnTo>
                  <a:lnTo>
                    <a:pt x="288535" y="96981"/>
                  </a:lnTo>
                  <a:lnTo>
                    <a:pt x="16229" y="96981"/>
                  </a:lnTo>
                  <a:lnTo>
                    <a:pt x="16229" y="21821"/>
                  </a:lnTo>
                  <a:close/>
                </a:path>
                <a:path w="304800" h="264795">
                  <a:moveTo>
                    <a:pt x="16229" y="118802"/>
                  </a:moveTo>
                  <a:lnTo>
                    <a:pt x="288535" y="118802"/>
                  </a:lnTo>
                  <a:lnTo>
                    <a:pt x="288535" y="242463"/>
                  </a:lnTo>
                  <a:lnTo>
                    <a:pt x="16229" y="242463"/>
                  </a:lnTo>
                  <a:lnTo>
                    <a:pt x="16229" y="118802"/>
                  </a:lnTo>
                  <a:close/>
                </a:path>
              </a:pathLst>
            </a:custGeom>
            <a:ln w="107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419852" y="5243435"/>
              <a:ext cx="304800" cy="23495"/>
            </a:xfrm>
            <a:custGeom>
              <a:avLst/>
              <a:gdLst/>
              <a:ahLst/>
              <a:cxnLst/>
              <a:rect l="l" t="t" r="r" b="b"/>
              <a:pathLst>
                <a:path w="304800" h="23495">
                  <a:moveTo>
                    <a:pt x="301121" y="0"/>
                  </a:moveTo>
                  <a:lnTo>
                    <a:pt x="3643" y="0"/>
                  </a:lnTo>
                  <a:lnTo>
                    <a:pt x="0" y="5235"/>
                  </a:lnTo>
                  <a:lnTo>
                    <a:pt x="0" y="18166"/>
                  </a:lnTo>
                  <a:lnTo>
                    <a:pt x="3643" y="23391"/>
                  </a:lnTo>
                  <a:lnTo>
                    <a:pt x="8114" y="23391"/>
                  </a:lnTo>
                  <a:lnTo>
                    <a:pt x="301121" y="23391"/>
                  </a:lnTo>
                  <a:lnTo>
                    <a:pt x="304765" y="18166"/>
                  </a:lnTo>
                  <a:lnTo>
                    <a:pt x="304765" y="5235"/>
                  </a:lnTo>
                  <a:lnTo>
                    <a:pt x="3011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419852" y="5243435"/>
              <a:ext cx="304800" cy="23495"/>
            </a:xfrm>
            <a:custGeom>
              <a:avLst/>
              <a:gdLst/>
              <a:ahLst/>
              <a:cxnLst/>
              <a:rect l="l" t="t" r="r" b="b"/>
              <a:pathLst>
                <a:path w="304800" h="23495">
                  <a:moveTo>
                    <a:pt x="8114" y="23391"/>
                  </a:moveTo>
                  <a:lnTo>
                    <a:pt x="296650" y="23391"/>
                  </a:lnTo>
                  <a:lnTo>
                    <a:pt x="301121" y="23391"/>
                  </a:lnTo>
                  <a:lnTo>
                    <a:pt x="304765" y="18166"/>
                  </a:lnTo>
                  <a:lnTo>
                    <a:pt x="304765" y="11695"/>
                  </a:lnTo>
                  <a:lnTo>
                    <a:pt x="304765" y="5235"/>
                  </a:lnTo>
                  <a:lnTo>
                    <a:pt x="301121" y="0"/>
                  </a:lnTo>
                  <a:lnTo>
                    <a:pt x="296650" y="0"/>
                  </a:lnTo>
                  <a:lnTo>
                    <a:pt x="8114" y="0"/>
                  </a:lnTo>
                  <a:lnTo>
                    <a:pt x="3643" y="0"/>
                  </a:lnTo>
                  <a:lnTo>
                    <a:pt x="0" y="5235"/>
                  </a:lnTo>
                  <a:lnTo>
                    <a:pt x="0" y="11695"/>
                  </a:lnTo>
                  <a:lnTo>
                    <a:pt x="0" y="18166"/>
                  </a:lnTo>
                  <a:lnTo>
                    <a:pt x="3643" y="23391"/>
                  </a:lnTo>
                  <a:lnTo>
                    <a:pt x="8114" y="23391"/>
                  </a:lnTo>
                  <a:close/>
                </a:path>
              </a:pathLst>
            </a:custGeom>
            <a:ln w="107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419852" y="4544867"/>
              <a:ext cx="304800" cy="264795"/>
            </a:xfrm>
            <a:custGeom>
              <a:avLst/>
              <a:gdLst/>
              <a:ahLst/>
              <a:cxnLst/>
              <a:rect l="l" t="t" r="r" b="b"/>
              <a:pathLst>
                <a:path w="304800" h="264795">
                  <a:moveTo>
                    <a:pt x="301121" y="0"/>
                  </a:moveTo>
                  <a:lnTo>
                    <a:pt x="3643" y="0"/>
                  </a:lnTo>
                  <a:lnTo>
                    <a:pt x="0" y="4879"/>
                  </a:lnTo>
                  <a:lnTo>
                    <a:pt x="0" y="259405"/>
                  </a:lnTo>
                  <a:lnTo>
                    <a:pt x="3643" y="264285"/>
                  </a:lnTo>
                  <a:lnTo>
                    <a:pt x="301121" y="264285"/>
                  </a:lnTo>
                  <a:lnTo>
                    <a:pt x="304765" y="259405"/>
                  </a:lnTo>
                  <a:lnTo>
                    <a:pt x="304765" y="242463"/>
                  </a:lnTo>
                  <a:lnTo>
                    <a:pt x="16229" y="242463"/>
                  </a:lnTo>
                  <a:lnTo>
                    <a:pt x="16229" y="118802"/>
                  </a:lnTo>
                  <a:lnTo>
                    <a:pt x="304765" y="118802"/>
                  </a:lnTo>
                  <a:lnTo>
                    <a:pt x="304765" y="96981"/>
                  </a:lnTo>
                  <a:lnTo>
                    <a:pt x="16229" y="96981"/>
                  </a:lnTo>
                  <a:lnTo>
                    <a:pt x="16229" y="21821"/>
                  </a:lnTo>
                  <a:lnTo>
                    <a:pt x="304765" y="21821"/>
                  </a:lnTo>
                  <a:lnTo>
                    <a:pt x="304765" y="4879"/>
                  </a:lnTo>
                  <a:lnTo>
                    <a:pt x="301121" y="0"/>
                  </a:lnTo>
                  <a:close/>
                </a:path>
                <a:path w="304800" h="264795">
                  <a:moveTo>
                    <a:pt x="304765" y="118802"/>
                  </a:moveTo>
                  <a:lnTo>
                    <a:pt x="288535" y="118802"/>
                  </a:lnTo>
                  <a:lnTo>
                    <a:pt x="288535" y="242463"/>
                  </a:lnTo>
                  <a:lnTo>
                    <a:pt x="304765" y="242463"/>
                  </a:lnTo>
                  <a:lnTo>
                    <a:pt x="304765" y="118802"/>
                  </a:lnTo>
                  <a:close/>
                </a:path>
                <a:path w="304800" h="264795">
                  <a:moveTo>
                    <a:pt x="304765" y="21821"/>
                  </a:moveTo>
                  <a:lnTo>
                    <a:pt x="288535" y="21821"/>
                  </a:lnTo>
                  <a:lnTo>
                    <a:pt x="288535" y="96981"/>
                  </a:lnTo>
                  <a:lnTo>
                    <a:pt x="304765" y="96981"/>
                  </a:lnTo>
                  <a:lnTo>
                    <a:pt x="304765" y="218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419852" y="4544867"/>
              <a:ext cx="304800" cy="264795"/>
            </a:xfrm>
            <a:custGeom>
              <a:avLst/>
              <a:gdLst/>
              <a:ahLst/>
              <a:cxnLst/>
              <a:rect l="l" t="t" r="r" b="b"/>
              <a:pathLst>
                <a:path w="304800" h="264795">
                  <a:moveTo>
                    <a:pt x="8114" y="264285"/>
                  </a:moveTo>
                  <a:lnTo>
                    <a:pt x="296650" y="264285"/>
                  </a:lnTo>
                  <a:lnTo>
                    <a:pt x="301121" y="264285"/>
                  </a:lnTo>
                  <a:lnTo>
                    <a:pt x="304765" y="259405"/>
                  </a:lnTo>
                  <a:lnTo>
                    <a:pt x="304765" y="253374"/>
                  </a:lnTo>
                  <a:lnTo>
                    <a:pt x="304765" y="10910"/>
                  </a:lnTo>
                  <a:lnTo>
                    <a:pt x="304765" y="4879"/>
                  </a:lnTo>
                  <a:lnTo>
                    <a:pt x="301121" y="0"/>
                  </a:lnTo>
                  <a:lnTo>
                    <a:pt x="296650" y="0"/>
                  </a:lnTo>
                  <a:lnTo>
                    <a:pt x="8114" y="0"/>
                  </a:lnTo>
                  <a:lnTo>
                    <a:pt x="3643" y="0"/>
                  </a:lnTo>
                  <a:lnTo>
                    <a:pt x="0" y="4879"/>
                  </a:lnTo>
                  <a:lnTo>
                    <a:pt x="0" y="10910"/>
                  </a:lnTo>
                  <a:lnTo>
                    <a:pt x="0" y="253374"/>
                  </a:lnTo>
                  <a:lnTo>
                    <a:pt x="0" y="259405"/>
                  </a:lnTo>
                  <a:lnTo>
                    <a:pt x="3643" y="264285"/>
                  </a:lnTo>
                  <a:lnTo>
                    <a:pt x="8114" y="264285"/>
                  </a:lnTo>
                  <a:close/>
                </a:path>
                <a:path w="304800" h="264795">
                  <a:moveTo>
                    <a:pt x="16229" y="21821"/>
                  </a:moveTo>
                  <a:lnTo>
                    <a:pt x="288535" y="21821"/>
                  </a:lnTo>
                  <a:lnTo>
                    <a:pt x="288535" y="96981"/>
                  </a:lnTo>
                  <a:lnTo>
                    <a:pt x="16229" y="96981"/>
                  </a:lnTo>
                  <a:lnTo>
                    <a:pt x="16229" y="21821"/>
                  </a:lnTo>
                  <a:close/>
                </a:path>
                <a:path w="304800" h="264795">
                  <a:moveTo>
                    <a:pt x="16229" y="118802"/>
                  </a:moveTo>
                  <a:lnTo>
                    <a:pt x="288535" y="118802"/>
                  </a:lnTo>
                  <a:lnTo>
                    <a:pt x="288535" y="242463"/>
                  </a:lnTo>
                  <a:lnTo>
                    <a:pt x="16229" y="242463"/>
                  </a:lnTo>
                  <a:lnTo>
                    <a:pt x="16229" y="118802"/>
                  </a:lnTo>
                  <a:close/>
                </a:path>
              </a:pathLst>
            </a:custGeom>
            <a:ln w="107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419852" y="4833927"/>
              <a:ext cx="304800" cy="23495"/>
            </a:xfrm>
            <a:custGeom>
              <a:avLst/>
              <a:gdLst/>
              <a:ahLst/>
              <a:cxnLst/>
              <a:rect l="l" t="t" r="r" b="b"/>
              <a:pathLst>
                <a:path w="304800" h="23495">
                  <a:moveTo>
                    <a:pt x="301121" y="0"/>
                  </a:moveTo>
                  <a:lnTo>
                    <a:pt x="3643" y="0"/>
                  </a:lnTo>
                  <a:lnTo>
                    <a:pt x="0" y="5235"/>
                  </a:lnTo>
                  <a:lnTo>
                    <a:pt x="0" y="18156"/>
                  </a:lnTo>
                  <a:lnTo>
                    <a:pt x="3643" y="23391"/>
                  </a:lnTo>
                  <a:lnTo>
                    <a:pt x="8114" y="23391"/>
                  </a:lnTo>
                  <a:lnTo>
                    <a:pt x="301121" y="23391"/>
                  </a:lnTo>
                  <a:lnTo>
                    <a:pt x="304765" y="18156"/>
                  </a:lnTo>
                  <a:lnTo>
                    <a:pt x="304765" y="5235"/>
                  </a:lnTo>
                  <a:lnTo>
                    <a:pt x="3011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419852" y="4833927"/>
              <a:ext cx="304800" cy="23495"/>
            </a:xfrm>
            <a:custGeom>
              <a:avLst/>
              <a:gdLst/>
              <a:ahLst/>
              <a:cxnLst/>
              <a:rect l="l" t="t" r="r" b="b"/>
              <a:pathLst>
                <a:path w="304800" h="23495">
                  <a:moveTo>
                    <a:pt x="8114" y="23391"/>
                  </a:moveTo>
                  <a:lnTo>
                    <a:pt x="296650" y="23391"/>
                  </a:lnTo>
                  <a:lnTo>
                    <a:pt x="301121" y="23391"/>
                  </a:lnTo>
                  <a:lnTo>
                    <a:pt x="304765" y="18156"/>
                  </a:lnTo>
                  <a:lnTo>
                    <a:pt x="304765" y="11695"/>
                  </a:lnTo>
                  <a:lnTo>
                    <a:pt x="304765" y="5235"/>
                  </a:lnTo>
                  <a:lnTo>
                    <a:pt x="301121" y="0"/>
                  </a:lnTo>
                  <a:lnTo>
                    <a:pt x="296650" y="0"/>
                  </a:lnTo>
                  <a:lnTo>
                    <a:pt x="8114" y="0"/>
                  </a:lnTo>
                  <a:lnTo>
                    <a:pt x="3643" y="0"/>
                  </a:lnTo>
                  <a:lnTo>
                    <a:pt x="0" y="5235"/>
                  </a:lnTo>
                  <a:lnTo>
                    <a:pt x="0" y="11695"/>
                  </a:lnTo>
                  <a:lnTo>
                    <a:pt x="0" y="18156"/>
                  </a:lnTo>
                  <a:lnTo>
                    <a:pt x="3643" y="23391"/>
                  </a:lnTo>
                  <a:lnTo>
                    <a:pt x="8114" y="23391"/>
                  </a:lnTo>
                  <a:close/>
                </a:path>
              </a:pathLst>
            </a:custGeom>
            <a:ln w="107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021358" y="5243435"/>
              <a:ext cx="51435" cy="23495"/>
            </a:xfrm>
            <a:custGeom>
              <a:avLst/>
              <a:gdLst/>
              <a:ahLst/>
              <a:cxnLst/>
              <a:rect l="l" t="t" r="r" b="b"/>
              <a:pathLst>
                <a:path w="51435" h="23495">
                  <a:moveTo>
                    <a:pt x="47590" y="0"/>
                  </a:moveTo>
                  <a:lnTo>
                    <a:pt x="3549" y="0"/>
                  </a:lnTo>
                  <a:lnTo>
                    <a:pt x="0" y="5235"/>
                  </a:lnTo>
                  <a:lnTo>
                    <a:pt x="0" y="18166"/>
                  </a:lnTo>
                  <a:lnTo>
                    <a:pt x="3549" y="23391"/>
                  </a:lnTo>
                  <a:lnTo>
                    <a:pt x="7936" y="23391"/>
                  </a:lnTo>
                  <a:lnTo>
                    <a:pt x="47590" y="23391"/>
                  </a:lnTo>
                  <a:lnTo>
                    <a:pt x="51150" y="18166"/>
                  </a:lnTo>
                  <a:lnTo>
                    <a:pt x="51150" y="5235"/>
                  </a:lnTo>
                  <a:lnTo>
                    <a:pt x="475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021358" y="5243435"/>
              <a:ext cx="51435" cy="23495"/>
            </a:xfrm>
            <a:custGeom>
              <a:avLst/>
              <a:gdLst/>
              <a:ahLst/>
              <a:cxnLst/>
              <a:rect l="l" t="t" r="r" b="b"/>
              <a:pathLst>
                <a:path w="51435" h="23495">
                  <a:moveTo>
                    <a:pt x="7936" y="23391"/>
                  </a:moveTo>
                  <a:lnTo>
                    <a:pt x="43213" y="23391"/>
                  </a:lnTo>
                  <a:lnTo>
                    <a:pt x="47590" y="23391"/>
                  </a:lnTo>
                  <a:lnTo>
                    <a:pt x="51150" y="18166"/>
                  </a:lnTo>
                  <a:lnTo>
                    <a:pt x="51150" y="11695"/>
                  </a:lnTo>
                  <a:lnTo>
                    <a:pt x="51150" y="5235"/>
                  </a:lnTo>
                  <a:lnTo>
                    <a:pt x="47590" y="0"/>
                  </a:lnTo>
                  <a:lnTo>
                    <a:pt x="43213" y="0"/>
                  </a:lnTo>
                  <a:lnTo>
                    <a:pt x="7936" y="0"/>
                  </a:lnTo>
                  <a:lnTo>
                    <a:pt x="3549" y="0"/>
                  </a:lnTo>
                  <a:lnTo>
                    <a:pt x="0" y="5235"/>
                  </a:lnTo>
                  <a:lnTo>
                    <a:pt x="0" y="11695"/>
                  </a:lnTo>
                  <a:lnTo>
                    <a:pt x="0" y="18166"/>
                  </a:lnTo>
                  <a:lnTo>
                    <a:pt x="3549" y="23391"/>
                  </a:lnTo>
                  <a:lnTo>
                    <a:pt x="7936" y="23391"/>
                  </a:lnTo>
                  <a:close/>
                </a:path>
              </a:pathLst>
            </a:custGeom>
            <a:ln w="107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307341" y="4546121"/>
              <a:ext cx="1368425" cy="673735"/>
            </a:xfrm>
            <a:custGeom>
              <a:avLst/>
              <a:gdLst/>
              <a:ahLst/>
              <a:cxnLst/>
              <a:rect l="l" t="t" r="r" b="b"/>
              <a:pathLst>
                <a:path w="1368425" h="673735">
                  <a:moveTo>
                    <a:pt x="2952" y="10198"/>
                  </a:moveTo>
                  <a:lnTo>
                    <a:pt x="2952" y="255049"/>
                  </a:lnTo>
                </a:path>
                <a:path w="1368425" h="673735">
                  <a:moveTo>
                    <a:pt x="44365" y="17004"/>
                  </a:moveTo>
                  <a:lnTo>
                    <a:pt x="44365" y="261845"/>
                  </a:lnTo>
                </a:path>
                <a:path w="1368425" h="673735">
                  <a:moveTo>
                    <a:pt x="87253" y="17004"/>
                  </a:moveTo>
                  <a:lnTo>
                    <a:pt x="87253" y="261845"/>
                  </a:lnTo>
                </a:path>
                <a:path w="1368425" h="673735">
                  <a:moveTo>
                    <a:pt x="128697" y="17004"/>
                  </a:moveTo>
                  <a:lnTo>
                    <a:pt x="128697" y="261845"/>
                  </a:lnTo>
                </a:path>
                <a:path w="1368425" h="673735">
                  <a:moveTo>
                    <a:pt x="170110" y="0"/>
                  </a:moveTo>
                  <a:lnTo>
                    <a:pt x="170110" y="244840"/>
                  </a:lnTo>
                </a:path>
                <a:path w="1368425" h="673735">
                  <a:moveTo>
                    <a:pt x="211595" y="6795"/>
                  </a:moveTo>
                  <a:lnTo>
                    <a:pt x="211595" y="251646"/>
                  </a:lnTo>
                </a:path>
                <a:path w="1368425" h="673735">
                  <a:moveTo>
                    <a:pt x="0" y="421683"/>
                  </a:moveTo>
                  <a:lnTo>
                    <a:pt x="0" y="666534"/>
                  </a:lnTo>
                </a:path>
                <a:path w="1368425" h="673735">
                  <a:moveTo>
                    <a:pt x="41401" y="428479"/>
                  </a:moveTo>
                  <a:lnTo>
                    <a:pt x="41401" y="673330"/>
                  </a:lnTo>
                </a:path>
                <a:path w="1368425" h="673735">
                  <a:moveTo>
                    <a:pt x="84290" y="428479"/>
                  </a:moveTo>
                  <a:lnTo>
                    <a:pt x="84290" y="673330"/>
                  </a:lnTo>
                </a:path>
                <a:path w="1368425" h="673735">
                  <a:moveTo>
                    <a:pt x="125744" y="428479"/>
                  </a:moveTo>
                  <a:lnTo>
                    <a:pt x="125744" y="673330"/>
                  </a:lnTo>
                </a:path>
                <a:path w="1368425" h="673735">
                  <a:moveTo>
                    <a:pt x="167157" y="411474"/>
                  </a:moveTo>
                  <a:lnTo>
                    <a:pt x="167157" y="656325"/>
                  </a:lnTo>
                </a:path>
                <a:path w="1368425" h="673735">
                  <a:moveTo>
                    <a:pt x="208632" y="418280"/>
                  </a:moveTo>
                  <a:lnTo>
                    <a:pt x="208632" y="663131"/>
                  </a:lnTo>
                </a:path>
                <a:path w="1368425" h="673735">
                  <a:moveTo>
                    <a:pt x="1159524" y="6261"/>
                  </a:moveTo>
                  <a:lnTo>
                    <a:pt x="1159524" y="251112"/>
                  </a:lnTo>
                </a:path>
                <a:path w="1368425" h="673735">
                  <a:moveTo>
                    <a:pt x="1200937" y="13067"/>
                  </a:moveTo>
                  <a:lnTo>
                    <a:pt x="1200937" y="257918"/>
                  </a:lnTo>
                </a:path>
                <a:path w="1368425" h="673735">
                  <a:moveTo>
                    <a:pt x="1243826" y="13067"/>
                  </a:moveTo>
                  <a:lnTo>
                    <a:pt x="1243826" y="257918"/>
                  </a:lnTo>
                </a:path>
                <a:path w="1368425" h="673735">
                  <a:moveTo>
                    <a:pt x="1285269" y="13067"/>
                  </a:moveTo>
                  <a:lnTo>
                    <a:pt x="1285269" y="257918"/>
                  </a:lnTo>
                </a:path>
                <a:path w="1368425" h="673735">
                  <a:moveTo>
                    <a:pt x="1326682" y="9842"/>
                  </a:moveTo>
                  <a:lnTo>
                    <a:pt x="1326682" y="254693"/>
                  </a:lnTo>
                </a:path>
                <a:path w="1368425" h="673735">
                  <a:moveTo>
                    <a:pt x="1368157" y="2858"/>
                  </a:moveTo>
                  <a:lnTo>
                    <a:pt x="1368157" y="247709"/>
                  </a:lnTo>
                </a:path>
              </a:pathLst>
            </a:custGeom>
            <a:ln w="107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845418" y="3964070"/>
              <a:ext cx="304800" cy="264795"/>
            </a:xfrm>
            <a:custGeom>
              <a:avLst/>
              <a:gdLst/>
              <a:ahLst/>
              <a:cxnLst/>
              <a:rect l="l" t="t" r="r" b="b"/>
              <a:pathLst>
                <a:path w="304800" h="264795">
                  <a:moveTo>
                    <a:pt x="301121" y="0"/>
                  </a:moveTo>
                  <a:lnTo>
                    <a:pt x="3643" y="0"/>
                  </a:lnTo>
                  <a:lnTo>
                    <a:pt x="0" y="4879"/>
                  </a:lnTo>
                  <a:lnTo>
                    <a:pt x="0" y="259405"/>
                  </a:lnTo>
                  <a:lnTo>
                    <a:pt x="3643" y="264285"/>
                  </a:lnTo>
                  <a:lnTo>
                    <a:pt x="301121" y="264285"/>
                  </a:lnTo>
                  <a:lnTo>
                    <a:pt x="304765" y="259405"/>
                  </a:lnTo>
                  <a:lnTo>
                    <a:pt x="304765" y="242463"/>
                  </a:lnTo>
                  <a:lnTo>
                    <a:pt x="16229" y="242463"/>
                  </a:lnTo>
                  <a:lnTo>
                    <a:pt x="16229" y="118802"/>
                  </a:lnTo>
                  <a:lnTo>
                    <a:pt x="304765" y="118802"/>
                  </a:lnTo>
                  <a:lnTo>
                    <a:pt x="304765" y="96981"/>
                  </a:lnTo>
                  <a:lnTo>
                    <a:pt x="16229" y="96981"/>
                  </a:lnTo>
                  <a:lnTo>
                    <a:pt x="16229" y="21821"/>
                  </a:lnTo>
                  <a:lnTo>
                    <a:pt x="304765" y="21821"/>
                  </a:lnTo>
                  <a:lnTo>
                    <a:pt x="304765" y="4879"/>
                  </a:lnTo>
                  <a:lnTo>
                    <a:pt x="301121" y="0"/>
                  </a:lnTo>
                  <a:close/>
                </a:path>
                <a:path w="304800" h="264795">
                  <a:moveTo>
                    <a:pt x="304765" y="118802"/>
                  </a:moveTo>
                  <a:lnTo>
                    <a:pt x="288535" y="118802"/>
                  </a:lnTo>
                  <a:lnTo>
                    <a:pt x="288535" y="242463"/>
                  </a:lnTo>
                  <a:lnTo>
                    <a:pt x="304765" y="242463"/>
                  </a:lnTo>
                  <a:lnTo>
                    <a:pt x="304765" y="118802"/>
                  </a:lnTo>
                  <a:close/>
                </a:path>
                <a:path w="304800" h="264795">
                  <a:moveTo>
                    <a:pt x="304765" y="21821"/>
                  </a:moveTo>
                  <a:lnTo>
                    <a:pt x="288535" y="21821"/>
                  </a:lnTo>
                  <a:lnTo>
                    <a:pt x="288535" y="96981"/>
                  </a:lnTo>
                  <a:lnTo>
                    <a:pt x="304765" y="96981"/>
                  </a:lnTo>
                  <a:lnTo>
                    <a:pt x="304765" y="218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845418" y="3964070"/>
              <a:ext cx="304800" cy="264795"/>
            </a:xfrm>
            <a:custGeom>
              <a:avLst/>
              <a:gdLst/>
              <a:ahLst/>
              <a:cxnLst/>
              <a:rect l="l" t="t" r="r" b="b"/>
              <a:pathLst>
                <a:path w="304800" h="264795">
                  <a:moveTo>
                    <a:pt x="8114" y="264285"/>
                  </a:moveTo>
                  <a:lnTo>
                    <a:pt x="296650" y="264285"/>
                  </a:lnTo>
                  <a:lnTo>
                    <a:pt x="301121" y="264285"/>
                  </a:lnTo>
                  <a:lnTo>
                    <a:pt x="304765" y="259405"/>
                  </a:lnTo>
                  <a:lnTo>
                    <a:pt x="304765" y="253374"/>
                  </a:lnTo>
                  <a:lnTo>
                    <a:pt x="304765" y="10910"/>
                  </a:lnTo>
                  <a:lnTo>
                    <a:pt x="304765" y="4879"/>
                  </a:lnTo>
                  <a:lnTo>
                    <a:pt x="301121" y="0"/>
                  </a:lnTo>
                  <a:lnTo>
                    <a:pt x="296650" y="0"/>
                  </a:lnTo>
                  <a:lnTo>
                    <a:pt x="8114" y="0"/>
                  </a:lnTo>
                  <a:lnTo>
                    <a:pt x="3643" y="0"/>
                  </a:lnTo>
                  <a:lnTo>
                    <a:pt x="0" y="4879"/>
                  </a:lnTo>
                  <a:lnTo>
                    <a:pt x="0" y="10910"/>
                  </a:lnTo>
                  <a:lnTo>
                    <a:pt x="0" y="253374"/>
                  </a:lnTo>
                  <a:lnTo>
                    <a:pt x="0" y="259405"/>
                  </a:lnTo>
                  <a:lnTo>
                    <a:pt x="3643" y="264285"/>
                  </a:lnTo>
                  <a:lnTo>
                    <a:pt x="8114" y="264285"/>
                  </a:lnTo>
                  <a:close/>
                </a:path>
                <a:path w="304800" h="264795">
                  <a:moveTo>
                    <a:pt x="16229" y="21821"/>
                  </a:moveTo>
                  <a:lnTo>
                    <a:pt x="288535" y="21821"/>
                  </a:lnTo>
                  <a:lnTo>
                    <a:pt x="288535" y="96981"/>
                  </a:lnTo>
                  <a:lnTo>
                    <a:pt x="16229" y="96981"/>
                  </a:lnTo>
                  <a:lnTo>
                    <a:pt x="16229" y="21821"/>
                  </a:lnTo>
                  <a:close/>
                </a:path>
                <a:path w="304800" h="264795">
                  <a:moveTo>
                    <a:pt x="16229" y="118802"/>
                  </a:moveTo>
                  <a:lnTo>
                    <a:pt x="288535" y="118802"/>
                  </a:lnTo>
                  <a:lnTo>
                    <a:pt x="288535" y="242463"/>
                  </a:lnTo>
                  <a:lnTo>
                    <a:pt x="16229" y="242463"/>
                  </a:lnTo>
                  <a:lnTo>
                    <a:pt x="16229" y="118802"/>
                  </a:lnTo>
                  <a:close/>
                </a:path>
              </a:pathLst>
            </a:custGeom>
            <a:ln w="107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845418" y="4253127"/>
              <a:ext cx="304800" cy="23495"/>
            </a:xfrm>
            <a:custGeom>
              <a:avLst/>
              <a:gdLst/>
              <a:ahLst/>
              <a:cxnLst/>
              <a:rect l="l" t="t" r="r" b="b"/>
              <a:pathLst>
                <a:path w="304800" h="23495">
                  <a:moveTo>
                    <a:pt x="301121" y="0"/>
                  </a:moveTo>
                  <a:lnTo>
                    <a:pt x="3643" y="0"/>
                  </a:lnTo>
                  <a:lnTo>
                    <a:pt x="0" y="5235"/>
                  </a:lnTo>
                  <a:lnTo>
                    <a:pt x="0" y="18156"/>
                  </a:lnTo>
                  <a:lnTo>
                    <a:pt x="3643" y="23391"/>
                  </a:lnTo>
                  <a:lnTo>
                    <a:pt x="8114" y="23391"/>
                  </a:lnTo>
                  <a:lnTo>
                    <a:pt x="301121" y="23391"/>
                  </a:lnTo>
                  <a:lnTo>
                    <a:pt x="304765" y="18156"/>
                  </a:lnTo>
                  <a:lnTo>
                    <a:pt x="304765" y="5235"/>
                  </a:lnTo>
                  <a:lnTo>
                    <a:pt x="3011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845418" y="4253127"/>
              <a:ext cx="304800" cy="23495"/>
            </a:xfrm>
            <a:custGeom>
              <a:avLst/>
              <a:gdLst/>
              <a:ahLst/>
              <a:cxnLst/>
              <a:rect l="l" t="t" r="r" b="b"/>
              <a:pathLst>
                <a:path w="304800" h="23495">
                  <a:moveTo>
                    <a:pt x="8114" y="23391"/>
                  </a:moveTo>
                  <a:lnTo>
                    <a:pt x="296650" y="23391"/>
                  </a:lnTo>
                  <a:lnTo>
                    <a:pt x="301121" y="23391"/>
                  </a:lnTo>
                  <a:lnTo>
                    <a:pt x="304765" y="18156"/>
                  </a:lnTo>
                  <a:lnTo>
                    <a:pt x="304765" y="11695"/>
                  </a:lnTo>
                  <a:lnTo>
                    <a:pt x="304765" y="5235"/>
                  </a:lnTo>
                  <a:lnTo>
                    <a:pt x="301121" y="0"/>
                  </a:lnTo>
                  <a:lnTo>
                    <a:pt x="296650" y="0"/>
                  </a:lnTo>
                  <a:lnTo>
                    <a:pt x="8114" y="0"/>
                  </a:lnTo>
                  <a:lnTo>
                    <a:pt x="3643" y="0"/>
                  </a:lnTo>
                  <a:lnTo>
                    <a:pt x="0" y="5235"/>
                  </a:lnTo>
                  <a:lnTo>
                    <a:pt x="0" y="11695"/>
                  </a:lnTo>
                  <a:lnTo>
                    <a:pt x="0" y="18156"/>
                  </a:lnTo>
                  <a:lnTo>
                    <a:pt x="3643" y="23391"/>
                  </a:lnTo>
                  <a:lnTo>
                    <a:pt x="8114" y="23391"/>
                  </a:lnTo>
                  <a:close/>
                </a:path>
              </a:pathLst>
            </a:custGeom>
            <a:ln w="107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893611" y="3968176"/>
              <a:ext cx="779145" cy="1247775"/>
            </a:xfrm>
            <a:custGeom>
              <a:avLst/>
              <a:gdLst/>
              <a:ahLst/>
              <a:cxnLst/>
              <a:rect l="l" t="t" r="r" b="b"/>
              <a:pathLst>
                <a:path w="779145" h="1247775">
                  <a:moveTo>
                    <a:pt x="0" y="3403"/>
                  </a:moveTo>
                  <a:lnTo>
                    <a:pt x="0" y="248254"/>
                  </a:lnTo>
                </a:path>
                <a:path w="779145" h="1247775">
                  <a:moveTo>
                    <a:pt x="41380" y="10209"/>
                  </a:moveTo>
                  <a:lnTo>
                    <a:pt x="41380" y="255060"/>
                  </a:lnTo>
                </a:path>
                <a:path w="779145" h="1247775">
                  <a:moveTo>
                    <a:pt x="84238" y="10209"/>
                  </a:moveTo>
                  <a:lnTo>
                    <a:pt x="84238" y="255060"/>
                  </a:lnTo>
                </a:path>
                <a:path w="779145" h="1247775">
                  <a:moveTo>
                    <a:pt x="125650" y="10209"/>
                  </a:moveTo>
                  <a:lnTo>
                    <a:pt x="125650" y="255060"/>
                  </a:lnTo>
                </a:path>
                <a:path w="779145" h="1247775">
                  <a:moveTo>
                    <a:pt x="167031" y="6984"/>
                  </a:moveTo>
                  <a:lnTo>
                    <a:pt x="167031" y="251835"/>
                  </a:lnTo>
                </a:path>
                <a:path w="779145" h="1247775">
                  <a:moveTo>
                    <a:pt x="208475" y="0"/>
                  </a:moveTo>
                  <a:lnTo>
                    <a:pt x="208475" y="244851"/>
                  </a:lnTo>
                </a:path>
                <a:path w="779145" h="1247775">
                  <a:moveTo>
                    <a:pt x="570453" y="995686"/>
                  </a:moveTo>
                  <a:lnTo>
                    <a:pt x="570453" y="1240538"/>
                  </a:lnTo>
                </a:path>
                <a:path w="779145" h="1247775">
                  <a:moveTo>
                    <a:pt x="611834" y="1002493"/>
                  </a:moveTo>
                  <a:lnTo>
                    <a:pt x="611834" y="1247344"/>
                  </a:lnTo>
                </a:path>
                <a:path w="779145" h="1247775">
                  <a:moveTo>
                    <a:pt x="654692" y="1002493"/>
                  </a:moveTo>
                  <a:lnTo>
                    <a:pt x="654692" y="1247344"/>
                  </a:lnTo>
                </a:path>
                <a:path w="779145" h="1247775">
                  <a:moveTo>
                    <a:pt x="696104" y="1002493"/>
                  </a:moveTo>
                  <a:lnTo>
                    <a:pt x="696104" y="1247344"/>
                  </a:lnTo>
                </a:path>
                <a:path w="779145" h="1247775">
                  <a:moveTo>
                    <a:pt x="737485" y="997341"/>
                  </a:moveTo>
                  <a:lnTo>
                    <a:pt x="737485" y="1242192"/>
                  </a:lnTo>
                </a:path>
                <a:path w="779145" h="1247775">
                  <a:moveTo>
                    <a:pt x="778929" y="992294"/>
                  </a:moveTo>
                  <a:lnTo>
                    <a:pt x="778929" y="1237135"/>
                  </a:lnTo>
                </a:path>
              </a:pathLst>
            </a:custGeom>
            <a:ln w="107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487716" y="5017610"/>
              <a:ext cx="823594" cy="933450"/>
            </a:xfrm>
            <a:custGeom>
              <a:avLst/>
              <a:gdLst/>
              <a:ahLst/>
              <a:cxnLst/>
              <a:rect l="l" t="t" r="r" b="b"/>
              <a:pathLst>
                <a:path w="823595" h="933450">
                  <a:moveTo>
                    <a:pt x="524141" y="933018"/>
                  </a:moveTo>
                  <a:lnTo>
                    <a:pt x="524065" y="761326"/>
                  </a:lnTo>
                  <a:lnTo>
                    <a:pt x="499389" y="698627"/>
                  </a:lnTo>
                  <a:lnTo>
                    <a:pt x="442302" y="663448"/>
                  </a:lnTo>
                  <a:lnTo>
                    <a:pt x="426834" y="660895"/>
                  </a:lnTo>
                  <a:lnTo>
                    <a:pt x="105130" y="660895"/>
                  </a:lnTo>
                  <a:lnTo>
                    <a:pt x="49949" y="676630"/>
                  </a:lnTo>
                  <a:lnTo>
                    <a:pt x="11887" y="717626"/>
                  </a:lnTo>
                  <a:lnTo>
                    <a:pt x="25" y="766038"/>
                  </a:lnTo>
                  <a:lnTo>
                    <a:pt x="0" y="933018"/>
                  </a:lnTo>
                  <a:lnTo>
                    <a:pt x="84988" y="933018"/>
                  </a:lnTo>
                  <a:lnTo>
                    <a:pt x="84988" y="849972"/>
                  </a:lnTo>
                  <a:lnTo>
                    <a:pt x="85039" y="844664"/>
                  </a:lnTo>
                  <a:lnTo>
                    <a:pt x="87401" y="839952"/>
                  </a:lnTo>
                  <a:lnTo>
                    <a:pt x="94818" y="833399"/>
                  </a:lnTo>
                  <a:lnTo>
                    <a:pt x="99758" y="831430"/>
                  </a:lnTo>
                  <a:lnTo>
                    <a:pt x="110553" y="831430"/>
                  </a:lnTo>
                  <a:lnTo>
                    <a:pt x="115468" y="833399"/>
                  </a:lnTo>
                  <a:lnTo>
                    <a:pt x="122872" y="839914"/>
                  </a:lnTo>
                  <a:lnTo>
                    <a:pt x="125272" y="844664"/>
                  </a:lnTo>
                  <a:lnTo>
                    <a:pt x="125285" y="933018"/>
                  </a:lnTo>
                  <a:lnTo>
                    <a:pt x="398868" y="933018"/>
                  </a:lnTo>
                  <a:lnTo>
                    <a:pt x="398932" y="844702"/>
                  </a:lnTo>
                  <a:lnTo>
                    <a:pt x="401320" y="839952"/>
                  </a:lnTo>
                  <a:lnTo>
                    <a:pt x="408711" y="833399"/>
                  </a:lnTo>
                  <a:lnTo>
                    <a:pt x="413664" y="831430"/>
                  </a:lnTo>
                  <a:lnTo>
                    <a:pt x="424446" y="831430"/>
                  </a:lnTo>
                  <a:lnTo>
                    <a:pt x="429387" y="833399"/>
                  </a:lnTo>
                  <a:lnTo>
                    <a:pt x="436791" y="839914"/>
                  </a:lnTo>
                  <a:lnTo>
                    <a:pt x="439153" y="844664"/>
                  </a:lnTo>
                  <a:lnTo>
                    <a:pt x="439191" y="933018"/>
                  </a:lnTo>
                  <a:lnTo>
                    <a:pt x="524141" y="933018"/>
                  </a:lnTo>
                  <a:close/>
                </a:path>
                <a:path w="823595" h="933450">
                  <a:moveTo>
                    <a:pt x="823582" y="84518"/>
                  </a:moveTo>
                  <a:lnTo>
                    <a:pt x="816013" y="76949"/>
                  </a:lnTo>
                  <a:lnTo>
                    <a:pt x="806704" y="76949"/>
                  </a:lnTo>
                  <a:lnTo>
                    <a:pt x="390004" y="76949"/>
                  </a:lnTo>
                  <a:lnTo>
                    <a:pt x="382435" y="84518"/>
                  </a:lnTo>
                  <a:lnTo>
                    <a:pt x="382435" y="103187"/>
                  </a:lnTo>
                  <a:lnTo>
                    <a:pt x="390004" y="110756"/>
                  </a:lnTo>
                  <a:lnTo>
                    <a:pt x="816013" y="110756"/>
                  </a:lnTo>
                  <a:lnTo>
                    <a:pt x="823582" y="103187"/>
                  </a:lnTo>
                  <a:lnTo>
                    <a:pt x="823582" y="84518"/>
                  </a:lnTo>
                  <a:close/>
                </a:path>
                <a:path w="823595" h="933450">
                  <a:moveTo>
                    <a:pt x="823582" y="7569"/>
                  </a:moveTo>
                  <a:lnTo>
                    <a:pt x="816013" y="0"/>
                  </a:lnTo>
                  <a:lnTo>
                    <a:pt x="806704" y="0"/>
                  </a:lnTo>
                  <a:lnTo>
                    <a:pt x="390004" y="0"/>
                  </a:lnTo>
                  <a:lnTo>
                    <a:pt x="382435" y="7569"/>
                  </a:lnTo>
                  <a:lnTo>
                    <a:pt x="382435" y="26238"/>
                  </a:lnTo>
                  <a:lnTo>
                    <a:pt x="390004" y="33807"/>
                  </a:lnTo>
                  <a:lnTo>
                    <a:pt x="816013" y="33807"/>
                  </a:lnTo>
                  <a:lnTo>
                    <a:pt x="823582" y="26238"/>
                  </a:lnTo>
                  <a:lnTo>
                    <a:pt x="823582" y="7569"/>
                  </a:lnTo>
                  <a:close/>
                </a:path>
              </a:pathLst>
            </a:custGeom>
            <a:solidFill>
              <a:srgbClr val="95B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35826" y="5410912"/>
              <a:ext cx="227951" cy="228003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8169529" y="5678497"/>
              <a:ext cx="524510" cy="272415"/>
            </a:xfrm>
            <a:custGeom>
              <a:avLst/>
              <a:gdLst/>
              <a:ahLst/>
              <a:cxnLst/>
              <a:rect l="l" t="t" r="r" b="b"/>
              <a:pathLst>
                <a:path w="524509" h="272414">
                  <a:moveTo>
                    <a:pt x="426824" y="0"/>
                  </a:moveTo>
                  <a:lnTo>
                    <a:pt x="105159" y="0"/>
                  </a:lnTo>
                  <a:lnTo>
                    <a:pt x="76017" y="4128"/>
                  </a:lnTo>
                  <a:lnTo>
                    <a:pt x="28207" y="33660"/>
                  </a:lnTo>
                  <a:lnTo>
                    <a:pt x="5706" y="70228"/>
                  </a:lnTo>
                  <a:lnTo>
                    <a:pt x="0" y="272127"/>
                  </a:lnTo>
                  <a:lnTo>
                    <a:pt x="85013" y="272127"/>
                  </a:lnTo>
                  <a:lnTo>
                    <a:pt x="84981" y="189083"/>
                  </a:lnTo>
                  <a:lnTo>
                    <a:pt x="85044" y="183774"/>
                  </a:lnTo>
                  <a:lnTo>
                    <a:pt x="87400" y="179062"/>
                  </a:lnTo>
                  <a:lnTo>
                    <a:pt x="94803" y="172507"/>
                  </a:lnTo>
                  <a:lnTo>
                    <a:pt x="99756" y="170539"/>
                  </a:lnTo>
                  <a:lnTo>
                    <a:pt x="110562" y="170539"/>
                  </a:lnTo>
                  <a:lnTo>
                    <a:pt x="115472" y="172507"/>
                  </a:lnTo>
                  <a:lnTo>
                    <a:pt x="122917" y="179020"/>
                  </a:lnTo>
                  <a:lnTo>
                    <a:pt x="125273" y="183774"/>
                  </a:lnTo>
                  <a:lnTo>
                    <a:pt x="125273" y="272127"/>
                  </a:lnTo>
                  <a:lnTo>
                    <a:pt x="398877" y="272127"/>
                  </a:lnTo>
                  <a:lnTo>
                    <a:pt x="398951" y="183805"/>
                  </a:lnTo>
                  <a:lnTo>
                    <a:pt x="401307" y="179062"/>
                  </a:lnTo>
                  <a:lnTo>
                    <a:pt x="408710" y="172507"/>
                  </a:lnTo>
                  <a:lnTo>
                    <a:pt x="413652" y="170539"/>
                  </a:lnTo>
                  <a:lnTo>
                    <a:pt x="424468" y="170539"/>
                  </a:lnTo>
                  <a:lnTo>
                    <a:pt x="429379" y="172507"/>
                  </a:lnTo>
                  <a:lnTo>
                    <a:pt x="436782" y="179020"/>
                  </a:lnTo>
                  <a:lnTo>
                    <a:pt x="439180" y="183774"/>
                  </a:lnTo>
                  <a:lnTo>
                    <a:pt x="439180" y="272127"/>
                  </a:lnTo>
                  <a:lnTo>
                    <a:pt x="524120" y="272127"/>
                  </a:lnTo>
                  <a:lnTo>
                    <a:pt x="524088" y="100436"/>
                  </a:lnTo>
                  <a:lnTo>
                    <a:pt x="499394" y="37733"/>
                  </a:lnTo>
                  <a:lnTo>
                    <a:pt x="442290" y="2554"/>
                  </a:lnTo>
                  <a:lnTo>
                    <a:pt x="434688" y="848"/>
                  </a:lnTo>
                  <a:lnTo>
                    <a:pt x="426824" y="0"/>
                  </a:lnTo>
                  <a:close/>
                </a:path>
              </a:pathLst>
            </a:custGeom>
            <a:solidFill>
              <a:srgbClr val="95B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17631" y="5410912"/>
              <a:ext cx="227982" cy="228003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735468" y="4914258"/>
              <a:ext cx="710565" cy="507365"/>
            </a:xfrm>
            <a:custGeom>
              <a:avLst/>
              <a:gdLst/>
              <a:ahLst/>
              <a:cxnLst/>
              <a:rect l="l" t="t" r="r" b="b"/>
              <a:pathLst>
                <a:path w="710565" h="507364">
                  <a:moveTo>
                    <a:pt x="575830" y="264858"/>
                  </a:moveTo>
                  <a:lnTo>
                    <a:pt x="568261" y="257327"/>
                  </a:lnTo>
                  <a:lnTo>
                    <a:pt x="558952" y="257327"/>
                  </a:lnTo>
                  <a:lnTo>
                    <a:pt x="142252" y="257327"/>
                  </a:lnTo>
                  <a:lnTo>
                    <a:pt x="134683" y="264858"/>
                  </a:lnTo>
                  <a:lnTo>
                    <a:pt x="134683" y="283527"/>
                  </a:lnTo>
                  <a:lnTo>
                    <a:pt x="142252" y="291134"/>
                  </a:lnTo>
                  <a:lnTo>
                    <a:pt x="568261" y="291134"/>
                  </a:lnTo>
                  <a:lnTo>
                    <a:pt x="575830" y="283527"/>
                  </a:lnTo>
                  <a:lnTo>
                    <a:pt x="575830" y="264858"/>
                  </a:lnTo>
                  <a:close/>
                </a:path>
                <a:path w="710565" h="507364">
                  <a:moveTo>
                    <a:pt x="710476" y="111683"/>
                  </a:moveTo>
                  <a:lnTo>
                    <a:pt x="708126" y="89268"/>
                  </a:lnTo>
                  <a:lnTo>
                    <a:pt x="701573" y="68313"/>
                  </a:lnTo>
                  <a:lnTo>
                    <a:pt x="695312" y="56794"/>
                  </a:lnTo>
                  <a:lnTo>
                    <a:pt x="691286" y="49390"/>
                  </a:lnTo>
                  <a:lnTo>
                    <a:pt x="678497" y="33870"/>
                  </a:lnTo>
                  <a:lnTo>
                    <a:pt x="677684" y="32880"/>
                  </a:lnTo>
                  <a:lnTo>
                    <a:pt x="676554" y="31889"/>
                  </a:lnTo>
                  <a:lnTo>
                    <a:pt x="676554" y="111683"/>
                  </a:lnTo>
                  <a:lnTo>
                    <a:pt x="676516" y="288404"/>
                  </a:lnTo>
                  <a:lnTo>
                    <a:pt x="674966" y="303974"/>
                  </a:lnTo>
                  <a:lnTo>
                    <a:pt x="653656" y="343268"/>
                  </a:lnTo>
                  <a:lnTo>
                    <a:pt x="614387" y="364591"/>
                  </a:lnTo>
                  <a:lnTo>
                    <a:pt x="598843" y="366191"/>
                  </a:lnTo>
                  <a:lnTo>
                    <a:pt x="546341" y="366191"/>
                  </a:lnTo>
                  <a:lnTo>
                    <a:pt x="536956" y="365569"/>
                  </a:lnTo>
                  <a:lnTo>
                    <a:pt x="528955" y="372706"/>
                  </a:lnTo>
                  <a:lnTo>
                    <a:pt x="528497" y="380060"/>
                  </a:lnTo>
                  <a:lnTo>
                    <a:pt x="528459" y="399973"/>
                  </a:lnTo>
                  <a:lnTo>
                    <a:pt x="530440" y="416280"/>
                  </a:lnTo>
                  <a:lnTo>
                    <a:pt x="534352" y="433158"/>
                  </a:lnTo>
                  <a:lnTo>
                    <a:pt x="539877" y="449478"/>
                  </a:lnTo>
                  <a:lnTo>
                    <a:pt x="528967" y="440359"/>
                  </a:lnTo>
                  <a:lnTo>
                    <a:pt x="498741" y="408889"/>
                  </a:lnTo>
                  <a:lnTo>
                    <a:pt x="491439" y="400050"/>
                  </a:lnTo>
                  <a:lnTo>
                    <a:pt x="488911" y="396798"/>
                  </a:lnTo>
                  <a:lnTo>
                    <a:pt x="470941" y="369824"/>
                  </a:lnTo>
                  <a:lnTo>
                    <a:pt x="465213" y="366077"/>
                  </a:lnTo>
                  <a:lnTo>
                    <a:pt x="251764" y="366077"/>
                  </a:lnTo>
                  <a:lnTo>
                    <a:pt x="246202" y="366191"/>
                  </a:lnTo>
                  <a:lnTo>
                    <a:pt x="240741" y="368960"/>
                  </a:lnTo>
                  <a:lnTo>
                    <a:pt x="237540" y="374015"/>
                  </a:lnTo>
                  <a:lnTo>
                    <a:pt x="224409" y="392988"/>
                  </a:lnTo>
                  <a:lnTo>
                    <a:pt x="208445" y="412838"/>
                  </a:lnTo>
                  <a:lnTo>
                    <a:pt x="190296" y="432130"/>
                  </a:lnTo>
                  <a:lnTo>
                    <a:pt x="170573" y="449402"/>
                  </a:lnTo>
                  <a:lnTo>
                    <a:pt x="173253" y="442099"/>
                  </a:lnTo>
                  <a:lnTo>
                    <a:pt x="175641" y="434657"/>
                  </a:lnTo>
                  <a:lnTo>
                    <a:pt x="182435" y="394982"/>
                  </a:lnTo>
                  <a:lnTo>
                    <a:pt x="182499" y="388835"/>
                  </a:lnTo>
                  <a:lnTo>
                    <a:pt x="182092" y="382676"/>
                  </a:lnTo>
                  <a:lnTo>
                    <a:pt x="182029" y="382028"/>
                  </a:lnTo>
                  <a:lnTo>
                    <a:pt x="181521" y="373176"/>
                  </a:lnTo>
                  <a:lnTo>
                    <a:pt x="174167" y="366191"/>
                  </a:lnTo>
                  <a:lnTo>
                    <a:pt x="111671" y="366191"/>
                  </a:lnTo>
                  <a:lnTo>
                    <a:pt x="96075" y="364591"/>
                  </a:lnTo>
                  <a:lnTo>
                    <a:pt x="56807" y="343268"/>
                  </a:lnTo>
                  <a:lnTo>
                    <a:pt x="35496" y="303974"/>
                  </a:lnTo>
                  <a:lnTo>
                    <a:pt x="33909" y="288404"/>
                  </a:lnTo>
                  <a:lnTo>
                    <a:pt x="33909" y="111683"/>
                  </a:lnTo>
                  <a:lnTo>
                    <a:pt x="47256" y="68313"/>
                  </a:lnTo>
                  <a:lnTo>
                    <a:pt x="81495" y="40030"/>
                  </a:lnTo>
                  <a:lnTo>
                    <a:pt x="111671" y="33870"/>
                  </a:lnTo>
                  <a:lnTo>
                    <a:pt x="598843" y="33972"/>
                  </a:lnTo>
                  <a:lnTo>
                    <a:pt x="614387" y="35471"/>
                  </a:lnTo>
                  <a:lnTo>
                    <a:pt x="628929" y="40043"/>
                  </a:lnTo>
                  <a:lnTo>
                    <a:pt x="642124" y="47269"/>
                  </a:lnTo>
                  <a:lnTo>
                    <a:pt x="653656" y="56832"/>
                  </a:lnTo>
                  <a:lnTo>
                    <a:pt x="663257" y="68351"/>
                  </a:lnTo>
                  <a:lnTo>
                    <a:pt x="670433" y="81534"/>
                  </a:lnTo>
                  <a:lnTo>
                    <a:pt x="674966" y="96100"/>
                  </a:lnTo>
                  <a:lnTo>
                    <a:pt x="676554" y="111683"/>
                  </a:lnTo>
                  <a:lnTo>
                    <a:pt x="676554" y="31889"/>
                  </a:lnTo>
                  <a:lnTo>
                    <a:pt x="661149" y="19189"/>
                  </a:lnTo>
                  <a:lnTo>
                    <a:pt x="642188" y="8890"/>
                  </a:lnTo>
                  <a:lnTo>
                    <a:pt x="621258" y="2362"/>
                  </a:lnTo>
                  <a:lnTo>
                    <a:pt x="598843" y="88"/>
                  </a:lnTo>
                  <a:lnTo>
                    <a:pt x="111671" y="0"/>
                  </a:lnTo>
                  <a:lnTo>
                    <a:pt x="89230" y="2374"/>
                  </a:lnTo>
                  <a:lnTo>
                    <a:pt x="49326" y="19240"/>
                  </a:lnTo>
                  <a:lnTo>
                    <a:pt x="19138" y="49403"/>
                  </a:lnTo>
                  <a:lnTo>
                    <a:pt x="2336" y="89268"/>
                  </a:lnTo>
                  <a:lnTo>
                    <a:pt x="0" y="288404"/>
                  </a:lnTo>
                  <a:lnTo>
                    <a:pt x="2349" y="310857"/>
                  </a:lnTo>
                  <a:lnTo>
                    <a:pt x="19164" y="350735"/>
                  </a:lnTo>
                  <a:lnTo>
                    <a:pt x="49314" y="380885"/>
                  </a:lnTo>
                  <a:lnTo>
                    <a:pt x="89230" y="397700"/>
                  </a:lnTo>
                  <a:lnTo>
                    <a:pt x="111671" y="399973"/>
                  </a:lnTo>
                  <a:lnTo>
                    <a:pt x="148069" y="399973"/>
                  </a:lnTo>
                  <a:lnTo>
                    <a:pt x="147599" y="404266"/>
                  </a:lnTo>
                  <a:lnTo>
                    <a:pt x="133883" y="448983"/>
                  </a:lnTo>
                  <a:lnTo>
                    <a:pt x="114731" y="478116"/>
                  </a:lnTo>
                  <a:lnTo>
                    <a:pt x="111340" y="483920"/>
                  </a:lnTo>
                  <a:lnTo>
                    <a:pt x="125349" y="506806"/>
                  </a:lnTo>
                  <a:lnTo>
                    <a:pt x="130238" y="505968"/>
                  </a:lnTo>
                  <a:lnTo>
                    <a:pt x="171196" y="489991"/>
                  </a:lnTo>
                  <a:lnTo>
                    <a:pt x="220459" y="449402"/>
                  </a:lnTo>
                  <a:lnTo>
                    <a:pt x="260832" y="400050"/>
                  </a:lnTo>
                  <a:lnTo>
                    <a:pt x="449605" y="400050"/>
                  </a:lnTo>
                  <a:lnTo>
                    <a:pt x="472744" y="430618"/>
                  </a:lnTo>
                  <a:lnTo>
                    <a:pt x="522859" y="478878"/>
                  </a:lnTo>
                  <a:lnTo>
                    <a:pt x="580275" y="506006"/>
                  </a:lnTo>
                  <a:lnTo>
                    <a:pt x="586968" y="505815"/>
                  </a:lnTo>
                  <a:lnTo>
                    <a:pt x="592874" y="503135"/>
                  </a:lnTo>
                  <a:lnTo>
                    <a:pt x="597344" y="498436"/>
                  </a:lnTo>
                  <a:lnTo>
                    <a:pt x="599744" y="492163"/>
                  </a:lnTo>
                  <a:lnTo>
                    <a:pt x="600811" y="486524"/>
                  </a:lnTo>
                  <a:lnTo>
                    <a:pt x="598843" y="481025"/>
                  </a:lnTo>
                  <a:lnTo>
                    <a:pt x="595020" y="477278"/>
                  </a:lnTo>
                  <a:lnTo>
                    <a:pt x="592645" y="474510"/>
                  </a:lnTo>
                  <a:lnTo>
                    <a:pt x="568528" y="429145"/>
                  </a:lnTo>
                  <a:lnTo>
                    <a:pt x="562444" y="399973"/>
                  </a:lnTo>
                  <a:lnTo>
                    <a:pt x="598843" y="399973"/>
                  </a:lnTo>
                  <a:lnTo>
                    <a:pt x="621258" y="397700"/>
                  </a:lnTo>
                  <a:lnTo>
                    <a:pt x="661149" y="380873"/>
                  </a:lnTo>
                  <a:lnTo>
                    <a:pt x="691286" y="350710"/>
                  </a:lnTo>
                  <a:lnTo>
                    <a:pt x="708126" y="310857"/>
                  </a:lnTo>
                  <a:lnTo>
                    <a:pt x="710399" y="288404"/>
                  </a:lnTo>
                  <a:lnTo>
                    <a:pt x="710476" y="111683"/>
                  </a:lnTo>
                  <a:close/>
                </a:path>
              </a:pathLst>
            </a:custGeom>
            <a:solidFill>
              <a:srgbClr val="95B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7466154" y="4143558"/>
            <a:ext cx="1617656" cy="594540"/>
          </a:xfrm>
          <a:prstGeom prst="rect">
            <a:avLst/>
          </a:prstGeom>
        </p:spPr>
        <p:txBody>
          <a:bodyPr vert="horz" wrap="square" lIns="0" tIns="20408" rIns="0" bIns="0" rtlCol="0">
            <a:spAutoFit/>
          </a:bodyPr>
          <a:lstStyle/>
          <a:p>
            <a:pPr marR="3081" indent="770">
              <a:lnSpc>
                <a:spcPts val="1498"/>
              </a:lnSpc>
              <a:spcBef>
                <a:spcPts val="161"/>
              </a:spcBef>
            </a:pPr>
            <a:r>
              <a:rPr sz="1304" b="1" spc="-24" dirty="0">
                <a:solidFill>
                  <a:srgbClr val="FFFFFF"/>
                </a:solidFill>
                <a:latin typeface="DINOT-Black"/>
                <a:cs typeface="DINOT-Black"/>
              </a:rPr>
              <a:t>RIKOKSEN</a:t>
            </a:r>
            <a:r>
              <a:rPr sz="1304" b="1" spc="-33" dirty="0">
                <a:solidFill>
                  <a:srgbClr val="FFFFFF"/>
                </a:solidFill>
                <a:latin typeface="DINOT-Black"/>
                <a:cs typeface="DINOT-Black"/>
              </a:rPr>
              <a:t> </a:t>
            </a:r>
            <a:r>
              <a:rPr sz="1304" b="1" spc="-27" dirty="0">
                <a:solidFill>
                  <a:srgbClr val="FFFFFF"/>
                </a:solidFill>
                <a:latin typeface="DINOT-Black"/>
                <a:cs typeface="DINOT-Black"/>
              </a:rPr>
              <a:t>UUSIJOITA </a:t>
            </a:r>
            <a:r>
              <a:rPr sz="1304" b="1" dirty="0">
                <a:solidFill>
                  <a:srgbClr val="FFFFFF"/>
                </a:solidFill>
                <a:latin typeface="DINOT-Black"/>
                <a:cs typeface="DINOT-Black"/>
              </a:rPr>
              <a:t>5</a:t>
            </a:r>
            <a:r>
              <a:rPr sz="1304" b="1" spc="-52" dirty="0">
                <a:solidFill>
                  <a:srgbClr val="FFFFFF"/>
                </a:solidFill>
                <a:latin typeface="DINOT-Black"/>
                <a:cs typeface="DINOT-Black"/>
              </a:rPr>
              <a:t> </a:t>
            </a:r>
            <a:r>
              <a:rPr sz="1304" b="1" spc="-21" dirty="0">
                <a:solidFill>
                  <a:srgbClr val="FFFFFF"/>
                </a:solidFill>
                <a:latin typeface="DINOT-Black"/>
                <a:cs typeface="DINOT-Black"/>
              </a:rPr>
              <a:t>VUODEN</a:t>
            </a:r>
            <a:r>
              <a:rPr sz="1304" b="1" spc="-42" dirty="0">
                <a:solidFill>
                  <a:srgbClr val="FFFFFF"/>
                </a:solidFill>
                <a:latin typeface="DINOT-Black"/>
                <a:cs typeface="DINOT-Black"/>
              </a:rPr>
              <a:t> </a:t>
            </a:r>
            <a:r>
              <a:rPr sz="1304" b="1" spc="-6" dirty="0">
                <a:solidFill>
                  <a:srgbClr val="FFFFFF"/>
                </a:solidFill>
                <a:latin typeface="DINOT-Black"/>
                <a:cs typeface="DINOT-Black"/>
              </a:rPr>
              <a:t>AIKANA </a:t>
            </a:r>
            <a:r>
              <a:rPr sz="1304" b="1" spc="-27" dirty="0">
                <a:solidFill>
                  <a:srgbClr val="FFFFFF"/>
                </a:solidFill>
                <a:latin typeface="DINOT-Black"/>
                <a:cs typeface="DINOT-Black"/>
              </a:rPr>
              <a:t>VANKILAN</a:t>
            </a:r>
            <a:r>
              <a:rPr sz="1304" b="1" spc="-39" dirty="0">
                <a:solidFill>
                  <a:srgbClr val="FFFFFF"/>
                </a:solidFill>
                <a:latin typeface="DINOT-Black"/>
                <a:cs typeface="DINOT-Black"/>
              </a:rPr>
              <a:t> </a:t>
            </a:r>
            <a:r>
              <a:rPr sz="1304" b="1" spc="-6" dirty="0">
                <a:solidFill>
                  <a:srgbClr val="FFFFFF"/>
                </a:solidFill>
                <a:latin typeface="DINOT-Black"/>
                <a:cs typeface="DINOT-Black"/>
              </a:rPr>
              <a:t>JÄLKEEN</a:t>
            </a:r>
            <a:endParaRPr sz="1304">
              <a:latin typeface="DINOT-Black"/>
              <a:cs typeface="DINOT-Black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466154" y="5193991"/>
            <a:ext cx="1617656" cy="794326"/>
          </a:xfrm>
          <a:prstGeom prst="rect">
            <a:avLst/>
          </a:prstGeom>
        </p:spPr>
        <p:txBody>
          <a:bodyPr vert="horz" wrap="square" lIns="0" tIns="24644" rIns="0" bIns="0" rtlCol="0">
            <a:spAutoFit/>
          </a:bodyPr>
          <a:lstStyle/>
          <a:p>
            <a:pPr marR="3081" indent="770">
              <a:lnSpc>
                <a:spcPts val="1455"/>
              </a:lnSpc>
              <a:spcBef>
                <a:spcPts val="194"/>
              </a:spcBef>
            </a:pPr>
            <a:r>
              <a:rPr sz="1304" b="1" spc="-24" dirty="0">
                <a:solidFill>
                  <a:srgbClr val="FFFFFF"/>
                </a:solidFill>
                <a:latin typeface="DINOT-Black"/>
                <a:cs typeface="DINOT-Black"/>
              </a:rPr>
              <a:t>RIKOKSEN</a:t>
            </a:r>
            <a:r>
              <a:rPr sz="1304" b="1" spc="-33" dirty="0">
                <a:solidFill>
                  <a:srgbClr val="FFFFFF"/>
                </a:solidFill>
                <a:latin typeface="DINOT-Black"/>
                <a:cs typeface="DINOT-Black"/>
              </a:rPr>
              <a:t> </a:t>
            </a:r>
            <a:r>
              <a:rPr sz="1304" b="1" spc="-27" dirty="0">
                <a:solidFill>
                  <a:srgbClr val="FFFFFF"/>
                </a:solidFill>
                <a:latin typeface="DINOT-Black"/>
                <a:cs typeface="DINOT-Black"/>
              </a:rPr>
              <a:t>UUSIJOITA </a:t>
            </a:r>
            <a:r>
              <a:rPr sz="1304" b="1" dirty="0">
                <a:solidFill>
                  <a:srgbClr val="FFFFFF"/>
                </a:solidFill>
                <a:latin typeface="DINOT-Black"/>
                <a:cs typeface="DINOT-Black"/>
              </a:rPr>
              <a:t>5</a:t>
            </a:r>
            <a:r>
              <a:rPr sz="1304" b="1" spc="-52" dirty="0">
                <a:solidFill>
                  <a:srgbClr val="FFFFFF"/>
                </a:solidFill>
                <a:latin typeface="DINOT-Black"/>
                <a:cs typeface="DINOT-Black"/>
              </a:rPr>
              <a:t> </a:t>
            </a:r>
            <a:r>
              <a:rPr sz="1304" b="1" spc="-21" dirty="0">
                <a:solidFill>
                  <a:srgbClr val="FFFFFF"/>
                </a:solidFill>
                <a:latin typeface="DINOT-Black"/>
                <a:cs typeface="DINOT-Black"/>
              </a:rPr>
              <a:t>VUODEN</a:t>
            </a:r>
            <a:r>
              <a:rPr sz="1304" b="1" spc="-42" dirty="0">
                <a:solidFill>
                  <a:srgbClr val="FFFFFF"/>
                </a:solidFill>
                <a:latin typeface="DINOT-Black"/>
                <a:cs typeface="DINOT-Black"/>
              </a:rPr>
              <a:t> </a:t>
            </a:r>
            <a:r>
              <a:rPr sz="1304" b="1" spc="-6" dirty="0">
                <a:solidFill>
                  <a:srgbClr val="FFFFFF"/>
                </a:solidFill>
                <a:latin typeface="DINOT-Black"/>
                <a:cs typeface="DINOT-Black"/>
              </a:rPr>
              <a:t>AIKANA YHDYSKUNTA- </a:t>
            </a:r>
            <a:r>
              <a:rPr sz="1304" b="1" spc="-45" dirty="0">
                <a:solidFill>
                  <a:srgbClr val="FFFFFF"/>
                </a:solidFill>
                <a:latin typeface="DINOT-Black"/>
                <a:cs typeface="DINOT-Black"/>
              </a:rPr>
              <a:t>PALVELUN</a:t>
            </a:r>
            <a:r>
              <a:rPr sz="1304" b="1" spc="-27" dirty="0">
                <a:solidFill>
                  <a:srgbClr val="FFFFFF"/>
                </a:solidFill>
                <a:latin typeface="DINOT-Black"/>
                <a:cs typeface="DINOT-Black"/>
              </a:rPr>
              <a:t> </a:t>
            </a:r>
            <a:r>
              <a:rPr sz="1304" b="1" spc="-6" dirty="0">
                <a:solidFill>
                  <a:srgbClr val="FFFFFF"/>
                </a:solidFill>
                <a:latin typeface="DINOT-Black"/>
                <a:cs typeface="DINOT-Black"/>
              </a:rPr>
              <a:t>JÄLKEEN</a:t>
            </a:r>
            <a:endParaRPr sz="1304">
              <a:latin typeface="DINOT-Black"/>
              <a:cs typeface="DINOT-Black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9522107" y="4029311"/>
            <a:ext cx="1556816" cy="794042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9"/>
              </a:spcBef>
            </a:pPr>
            <a:r>
              <a:rPr sz="5094" b="1" spc="-91" dirty="0">
                <a:solidFill>
                  <a:srgbClr val="FFFFFF"/>
                </a:solidFill>
                <a:latin typeface="DINOT-Bold"/>
                <a:cs typeface="DINOT-Bold"/>
              </a:rPr>
              <a:t>5</a:t>
            </a:r>
            <a:r>
              <a:rPr lang="fi-FI" sz="5094" b="1" spc="-91" dirty="0">
                <a:solidFill>
                  <a:srgbClr val="FFFFFF"/>
                </a:solidFill>
                <a:latin typeface="DINOT-Bold"/>
                <a:cs typeface="DINOT-Bold"/>
              </a:rPr>
              <a:t>2</a:t>
            </a:r>
            <a:r>
              <a:rPr sz="5094" b="1" spc="-91" dirty="0">
                <a:solidFill>
                  <a:srgbClr val="FFFFFF"/>
                </a:solidFill>
                <a:latin typeface="DINOT-Bold"/>
                <a:cs typeface="DINOT-Bold"/>
              </a:rPr>
              <a:t>,</a:t>
            </a:r>
            <a:r>
              <a:rPr lang="fi-FI" sz="5094" b="1" spc="-91" dirty="0">
                <a:solidFill>
                  <a:srgbClr val="FFFFFF"/>
                </a:solidFill>
                <a:latin typeface="DINOT-Bold"/>
                <a:cs typeface="DINOT-Bold"/>
              </a:rPr>
              <a:t>8</a:t>
            </a:r>
            <a:r>
              <a:rPr sz="2668" b="1" spc="-30" dirty="0">
                <a:solidFill>
                  <a:srgbClr val="FFFFFF"/>
                </a:solidFill>
                <a:latin typeface="DINOT-Bold"/>
                <a:cs typeface="DINOT-Bold"/>
              </a:rPr>
              <a:t>%</a:t>
            </a:r>
            <a:endParaRPr sz="2668" dirty="0">
              <a:latin typeface="DINOT-Bold"/>
              <a:cs typeface="DINOT-Bold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9522107" y="5150109"/>
            <a:ext cx="1556816" cy="79477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9"/>
              </a:spcBef>
            </a:pPr>
            <a:r>
              <a:rPr sz="5094" b="1" spc="-91" dirty="0">
                <a:solidFill>
                  <a:srgbClr val="FFFFFF"/>
                </a:solidFill>
                <a:latin typeface="DINOT-Bold"/>
                <a:cs typeface="DINOT-Bold"/>
              </a:rPr>
              <a:t>30,</a:t>
            </a:r>
            <a:r>
              <a:rPr lang="fi-FI" sz="5094" b="1" spc="-91" dirty="0">
                <a:solidFill>
                  <a:srgbClr val="FFFFFF"/>
                </a:solidFill>
                <a:latin typeface="DINOT-Bold"/>
                <a:cs typeface="DINOT-Bold"/>
              </a:rPr>
              <a:t>0</a:t>
            </a:r>
            <a:r>
              <a:rPr sz="5094" b="1" spc="-597" dirty="0">
                <a:solidFill>
                  <a:srgbClr val="FFFFFF"/>
                </a:solidFill>
                <a:latin typeface="DINOT-Bold"/>
                <a:cs typeface="DINOT-Bold"/>
              </a:rPr>
              <a:t> </a:t>
            </a:r>
            <a:r>
              <a:rPr sz="2668" b="1" spc="-30" dirty="0">
                <a:solidFill>
                  <a:srgbClr val="FFFFFF"/>
                </a:solidFill>
                <a:latin typeface="DINOT-Bold"/>
                <a:cs typeface="DINOT-Bold"/>
              </a:rPr>
              <a:t>%</a:t>
            </a:r>
            <a:endParaRPr sz="2668" dirty="0">
              <a:latin typeface="DINOT-Bold"/>
              <a:cs typeface="DINOT-Bold"/>
            </a:endParaRPr>
          </a:p>
        </p:txBody>
      </p:sp>
    </p:spTree>
    <p:extLst>
      <p:ext uri="{BB962C8B-B14F-4D97-AF65-F5344CB8AC3E}">
        <p14:creationId xmlns:p14="http://schemas.microsoft.com/office/powerpoint/2010/main" val="1941530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BADC0F2C-B9FC-4BF9-BE9C-07D906D0CE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Rikosseuraamuslaitoksen RISE-keskukset ja yksiköt</a:t>
            </a:r>
          </a:p>
        </p:txBody>
      </p:sp>
      <p:pic>
        <p:nvPicPr>
          <p:cNvPr id="5" name="Kuva 4" descr="Suomen kartalle on merkitty Rikosseuraamuskeskukset ja yksiköt.">
            <a:extLst>
              <a:ext uri="{FF2B5EF4-FFF2-40B4-BE49-F238E27FC236}">
                <a16:creationId xmlns:a16="http://schemas.microsoft.com/office/drawing/2014/main" id="{41731302-C241-4CE4-9C7D-9A3151D14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6" y="551464"/>
            <a:ext cx="10692919" cy="60414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6280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CE8877-36F9-46A5-B2C2-8F587E9A2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141830"/>
            <a:ext cx="9575800" cy="872548"/>
          </a:xfrm>
        </p:spPr>
        <p:txBody>
          <a:bodyPr/>
          <a:lstStyle/>
          <a:p>
            <a:r>
              <a:rPr lang="fi-FI" dirty="0"/>
              <a:t>Vankeusvankien päärikokset (1.5.) vuosina 2013, 2016, 2019 ja 2022</a:t>
            </a:r>
          </a:p>
        </p:txBody>
      </p:sp>
      <p:graphicFrame>
        <p:nvGraphicFramePr>
          <p:cNvPr id="7" name="Sisällön paikkamerkki 6">
            <a:extLst>
              <a:ext uri="{FF2B5EF4-FFF2-40B4-BE49-F238E27FC236}">
                <a16:creationId xmlns:a16="http://schemas.microsoft.com/office/drawing/2014/main" id="{1765BD53-94E5-4D0D-A3DB-635DFA42A15E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863600" y="1753496"/>
          <a:ext cx="10464800" cy="4819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6208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13E8CF-1DC9-4481-ABD6-3E1868D26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altLang="fi-FI" dirty="0">
                <a:solidFill>
                  <a:srgbClr val="5A96BE"/>
                </a:solidFill>
              </a:rPr>
              <a:t>Vankilassaoloajat (1. toukokuuta)</a:t>
            </a:r>
            <a:br>
              <a:rPr lang="fi-FI" altLang="fi-FI" sz="4800" dirty="0">
                <a:solidFill>
                  <a:srgbClr val="5A96BE"/>
                </a:solidFill>
              </a:rPr>
            </a:br>
            <a:r>
              <a:rPr lang="fi-FI" altLang="fi-FI" sz="2000" dirty="0">
                <a:solidFill>
                  <a:srgbClr val="5A96BE"/>
                </a:solidFill>
              </a:rPr>
              <a:t>Vankien ennakoidut laitosajat</a:t>
            </a:r>
            <a:endParaRPr lang="fi-FI" sz="2000" dirty="0"/>
          </a:p>
        </p:txBody>
      </p:sp>
      <p:graphicFrame>
        <p:nvGraphicFramePr>
          <p:cNvPr id="7" name="Sisällön paikkamerkki 6">
            <a:extLst>
              <a:ext uri="{FF2B5EF4-FFF2-40B4-BE49-F238E27FC236}">
                <a16:creationId xmlns:a16="http://schemas.microsoft.com/office/drawing/2014/main" id="{0402F879-445B-4682-8DDC-B974D4A35048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863600" y="1645921"/>
          <a:ext cx="9575800" cy="4959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69233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D1F7F4-FC8F-4599-BCE1-1B1AB692F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113" y="509794"/>
            <a:ext cx="9575800" cy="854075"/>
          </a:xfrm>
        </p:spPr>
        <p:txBody>
          <a:bodyPr anchor="b">
            <a:normAutofit/>
          </a:bodyPr>
          <a:lstStyle/>
          <a:p>
            <a:r>
              <a:rPr lang="fi-FI" dirty="0"/>
              <a:t>Kohti vaiheittaista vapauttamista – mitä sillä tarkoitetaan?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A077B1C-558C-4F18-AB44-337AA3335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3600" y="2062815"/>
            <a:ext cx="6394450" cy="3928410"/>
          </a:xfrm>
        </p:spPr>
        <p:txBody>
          <a:bodyPr>
            <a:noAutofit/>
          </a:bodyPr>
          <a:lstStyle/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altLang="fi-FI" sz="2200" dirty="0"/>
              <a:t>Kriminaalipoliittisena tavoitteenamme on seuraamusten suorittaminen yhdyskuntaseuraamuksina yhteiskunnan toimintojen piirissä eläen tai vankeus mahdollisimman avoimissa oloissa. 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altLang="fi-FI" sz="2200" dirty="0"/>
              <a:t>Pyrkimyksenämme on lisätä yhdyskuntaseuraamusten ja avovankiloiden sekä valvotun koevapauden käyttöä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altLang="fi-FI" sz="2200" dirty="0"/>
              <a:t>Muutamme toimintaamme vankiloiden osalta vähitellen suljetusta täytäntöönpanosta avoimempaan suuntaan.</a:t>
            </a:r>
          </a:p>
        </p:txBody>
      </p:sp>
      <p:pic>
        <p:nvPicPr>
          <p:cNvPr id="4" name="Kuva 3" descr="Kuvassa jalka, johon on asennettu jalkapanta.">
            <a:extLst>
              <a:ext uri="{FF2B5EF4-FFF2-40B4-BE49-F238E27FC236}">
                <a16:creationId xmlns:a16="http://schemas.microsoft.com/office/drawing/2014/main" id="{2182D56A-510C-4E6F-BA35-769165BF07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46" r="-2" b="14916"/>
          <a:stretch/>
        </p:blipFill>
        <p:spPr>
          <a:xfrm>
            <a:off x="7439025" y="2129489"/>
            <a:ext cx="3733800" cy="3861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804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9559C19A-CE44-FA6B-6C0E-2144C417256F}"/>
              </a:ext>
            </a:extLst>
          </p:cNvPr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599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latin typeface="DINOT-Bold" panose="020B0804020101020102" pitchFamily="34" charset="0"/>
              </a:rPr>
              <a:t>Vankilaan meno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1EBCF5BC-875E-6850-35CC-A7241A65B32C}"/>
              </a:ext>
            </a:extLst>
          </p:cNvPr>
          <p:cNvSpPr/>
          <p:nvPr/>
        </p:nvSpPr>
        <p:spPr>
          <a:xfrm>
            <a:off x="3438525" y="1730376"/>
            <a:ext cx="2854324" cy="37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latin typeface="+mj-lt"/>
              </a:rPr>
              <a:t>RANGAISTUSAJAN SUUNNITELMA</a:t>
            </a:r>
          </a:p>
        </p:txBody>
      </p:sp>
      <p:sp>
        <p:nvSpPr>
          <p:cNvPr id="44" name="Sisällön paikkamerkki 2">
            <a:extLst>
              <a:ext uri="{FF2B5EF4-FFF2-40B4-BE49-F238E27FC236}">
                <a16:creationId xmlns:a16="http://schemas.microsoft.com/office/drawing/2014/main" id="{A4E9CA0F-F61C-F74C-4A76-271567AD0555}"/>
              </a:ext>
            </a:extLst>
          </p:cNvPr>
          <p:cNvSpPr txBox="1">
            <a:spLocks/>
          </p:cNvSpPr>
          <p:nvPr/>
        </p:nvSpPr>
        <p:spPr>
          <a:xfrm>
            <a:off x="517978" y="4884477"/>
            <a:ext cx="2081032" cy="11602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1000" b="1" dirty="0">
                <a:solidFill>
                  <a:srgbClr val="555759"/>
                </a:solidFill>
                <a:latin typeface="DINOT-Bold" panose="020B0804020101020102" pitchFamily="34" charset="0"/>
              </a:rPr>
              <a:t>Osallistuminen erilaiseen</a:t>
            </a:r>
            <a:br>
              <a:rPr lang="fi-FI" sz="1000" b="1" dirty="0">
                <a:solidFill>
                  <a:srgbClr val="555759"/>
                </a:solidFill>
                <a:latin typeface="DINOT-Bold" panose="020B0804020101020102" pitchFamily="34" charset="0"/>
              </a:rPr>
            </a:br>
            <a:r>
              <a:rPr lang="fi-FI" sz="1000" b="1" dirty="0">
                <a:solidFill>
                  <a:srgbClr val="555759"/>
                </a:solidFill>
                <a:latin typeface="DINOT-Bold" panose="020B0804020101020102" pitchFamily="34" charset="0"/>
              </a:rPr>
              <a:t>toimintaan vankilassa</a:t>
            </a:r>
            <a:r>
              <a:rPr lang="fi-FI" sz="1000" dirty="0">
                <a:solidFill>
                  <a:srgbClr val="555759"/>
                </a:solidFill>
              </a:rPr>
              <a:t>, </a:t>
            </a:r>
            <a:br>
              <a:rPr lang="fi-FI" sz="1000" dirty="0">
                <a:solidFill>
                  <a:srgbClr val="555759"/>
                </a:solidFill>
              </a:rPr>
            </a:br>
            <a:r>
              <a:rPr lang="fi-FI" sz="1000" dirty="0">
                <a:solidFill>
                  <a:srgbClr val="555759"/>
                </a:solidFill>
              </a:rPr>
              <a:t>esimerkiksi päihdekuntoutus rangaistusajan suunnitelman mukaisesti</a:t>
            </a:r>
            <a:endParaRPr lang="sv-SE" sz="1000" dirty="0">
              <a:solidFill>
                <a:srgbClr val="555759"/>
              </a:solidFill>
            </a:endParaRPr>
          </a:p>
        </p:txBody>
      </p:sp>
      <p:sp>
        <p:nvSpPr>
          <p:cNvPr id="30" name="Suorakulmio 29">
            <a:extLst>
              <a:ext uri="{FF2B5EF4-FFF2-40B4-BE49-F238E27FC236}">
                <a16:creationId xmlns:a16="http://schemas.microsoft.com/office/drawing/2014/main" id="{7F243847-3AC5-61A7-731F-380343D17562}"/>
              </a:ext>
            </a:extLst>
          </p:cNvPr>
          <p:cNvSpPr/>
          <p:nvPr/>
        </p:nvSpPr>
        <p:spPr>
          <a:xfrm>
            <a:off x="6153150" y="4294188"/>
            <a:ext cx="4895849" cy="374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latin typeface="+mj-lt"/>
              </a:rPr>
              <a:t>PALUU SIVIILIIN</a:t>
            </a:r>
            <a:endParaRPr lang="fi-FI" sz="1200" dirty="0">
              <a:latin typeface="+mj-lt"/>
            </a:endParaRPr>
          </a:p>
        </p:txBody>
      </p:sp>
      <p:sp>
        <p:nvSpPr>
          <p:cNvPr id="31" name="Suorakulmio 30">
            <a:extLst>
              <a:ext uri="{FF2B5EF4-FFF2-40B4-BE49-F238E27FC236}">
                <a16:creationId xmlns:a16="http://schemas.microsoft.com/office/drawing/2014/main" id="{2B88EE67-EFD7-4686-CAF2-0F7C55D7C486}"/>
              </a:ext>
            </a:extLst>
          </p:cNvPr>
          <p:cNvSpPr/>
          <p:nvPr/>
        </p:nvSpPr>
        <p:spPr>
          <a:xfrm>
            <a:off x="1327150" y="4294188"/>
            <a:ext cx="3682999" cy="37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latin typeface="+mj-lt"/>
              </a:rPr>
              <a:t>VANKILA</a:t>
            </a:r>
            <a:endParaRPr lang="fi-FI" sz="1200" dirty="0">
              <a:latin typeface="+mj-lt"/>
            </a:endParaRPr>
          </a:p>
        </p:txBody>
      </p:sp>
      <p:sp>
        <p:nvSpPr>
          <p:cNvPr id="32" name="Suorakulmio 31">
            <a:extLst>
              <a:ext uri="{FF2B5EF4-FFF2-40B4-BE49-F238E27FC236}">
                <a16:creationId xmlns:a16="http://schemas.microsoft.com/office/drawing/2014/main" id="{0BFC7DED-2FF0-F218-83DB-779B12E8155C}"/>
              </a:ext>
            </a:extLst>
          </p:cNvPr>
          <p:cNvSpPr/>
          <p:nvPr/>
        </p:nvSpPr>
        <p:spPr>
          <a:xfrm>
            <a:off x="5887721" y="5158377"/>
            <a:ext cx="1370329" cy="7280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latin typeface="+mj-lt"/>
              </a:rPr>
              <a:t>Valvottu </a:t>
            </a:r>
          </a:p>
          <a:p>
            <a:pPr algn="ctr"/>
            <a:r>
              <a:rPr lang="fi-FI" sz="1200" dirty="0">
                <a:latin typeface="+mj-lt"/>
              </a:rPr>
              <a:t>koevapaus,</a:t>
            </a:r>
          </a:p>
          <a:p>
            <a:pPr algn="ctr"/>
            <a:r>
              <a:rPr lang="fi-FI" sz="1000" dirty="0">
                <a:latin typeface="DINOT" panose="020B0504020101020102" pitchFamily="34" charset="0"/>
              </a:rPr>
              <a:t>seuraamus päättyy</a:t>
            </a:r>
          </a:p>
        </p:txBody>
      </p:sp>
      <p:sp>
        <p:nvSpPr>
          <p:cNvPr id="33" name="Suorakulmio 32">
            <a:extLst>
              <a:ext uri="{FF2B5EF4-FFF2-40B4-BE49-F238E27FC236}">
                <a16:creationId xmlns:a16="http://schemas.microsoft.com/office/drawing/2014/main" id="{EA237ECD-B1BB-8E41-D716-9766B1C0DFD1}"/>
              </a:ext>
            </a:extLst>
          </p:cNvPr>
          <p:cNvSpPr/>
          <p:nvPr/>
        </p:nvSpPr>
        <p:spPr>
          <a:xfrm>
            <a:off x="7404100" y="5158377"/>
            <a:ext cx="2374900" cy="7280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latin typeface="+mj-lt"/>
              </a:rPr>
              <a:t>Yhdyskuntaseuraamus-</a:t>
            </a:r>
          </a:p>
          <a:p>
            <a:pPr algn="ctr"/>
            <a:r>
              <a:rPr lang="fi-FI" sz="1200" dirty="0">
                <a:latin typeface="+mj-lt"/>
              </a:rPr>
              <a:t>toimiston valvonta,</a:t>
            </a:r>
          </a:p>
          <a:p>
            <a:pPr algn="ctr"/>
            <a:r>
              <a:rPr lang="fi-FI" sz="1000" dirty="0">
                <a:latin typeface="DINOT" panose="020B0504020101020102" pitchFamily="34" charset="0"/>
              </a:rPr>
              <a:t>seuraamus päättyy</a:t>
            </a:r>
          </a:p>
        </p:txBody>
      </p:sp>
      <p:sp>
        <p:nvSpPr>
          <p:cNvPr id="34" name="Suorakulmio 33">
            <a:extLst>
              <a:ext uri="{FF2B5EF4-FFF2-40B4-BE49-F238E27FC236}">
                <a16:creationId xmlns:a16="http://schemas.microsoft.com/office/drawing/2014/main" id="{D54EEF2B-9D1F-02FB-9E09-551496A6BB85}"/>
              </a:ext>
            </a:extLst>
          </p:cNvPr>
          <p:cNvSpPr/>
          <p:nvPr/>
        </p:nvSpPr>
        <p:spPr>
          <a:xfrm>
            <a:off x="9925050" y="5158377"/>
            <a:ext cx="1370329" cy="7280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latin typeface="+mj-lt"/>
              </a:rPr>
              <a:t>Seuraamus </a:t>
            </a:r>
          </a:p>
          <a:p>
            <a:pPr algn="ctr"/>
            <a:r>
              <a:rPr lang="fi-FI" sz="1200" dirty="0">
                <a:latin typeface="+mj-lt"/>
              </a:rPr>
              <a:t>päättyy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F3E967E-ABE2-DE73-1CF5-D68287D4F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81" y="2872606"/>
            <a:ext cx="601089" cy="448432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A2BEF5CF-79FE-0410-5A6D-0702582E9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0" y="2697389"/>
            <a:ext cx="546075" cy="555027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63D6D376-1FDF-1BDC-5DF9-4459937174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62" y="1803228"/>
            <a:ext cx="1156970" cy="1048658"/>
          </a:xfrm>
          <a:prstGeom prst="rect">
            <a:avLst/>
          </a:prstGeom>
        </p:spPr>
      </p:pic>
      <p:pic>
        <p:nvPicPr>
          <p:cNvPr id="15" name="Kuva 14" descr="Kuva, joka sisältää kohteen teksti, ruokailuvälineet, lautanen, ruokailuastiat&#10;&#10;Kuvaus luotu automaattisesti">
            <a:extLst>
              <a:ext uri="{FF2B5EF4-FFF2-40B4-BE49-F238E27FC236}">
                <a16:creationId xmlns:a16="http://schemas.microsoft.com/office/drawing/2014/main" id="{DF2D085F-EC33-1C50-ADF1-D16C5B0DA3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35" y="4884479"/>
            <a:ext cx="920574" cy="878940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91FBF4D3-E6CF-6478-F241-7B76A474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3541854"/>
            <a:ext cx="7402287" cy="692919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5B7D2DF2-9DB9-D703-D9E0-1D8160198A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22" y="2945787"/>
            <a:ext cx="901700" cy="302070"/>
          </a:xfrm>
          <a:prstGeom prst="rect">
            <a:avLst/>
          </a:prstGeom>
        </p:spPr>
      </p:pic>
      <p:pic>
        <p:nvPicPr>
          <p:cNvPr id="49" name="Kuva 48">
            <a:extLst>
              <a:ext uri="{FF2B5EF4-FFF2-40B4-BE49-F238E27FC236}">
                <a16:creationId xmlns:a16="http://schemas.microsoft.com/office/drawing/2014/main" id="{7AEEB264-2192-0E26-5785-31F9D06A16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29" y="2945787"/>
            <a:ext cx="901700" cy="302070"/>
          </a:xfrm>
          <a:prstGeom prst="rect">
            <a:avLst/>
          </a:prstGeom>
        </p:spPr>
      </p:pic>
      <p:pic>
        <p:nvPicPr>
          <p:cNvPr id="57" name="Kuva 56">
            <a:extLst>
              <a:ext uri="{FF2B5EF4-FFF2-40B4-BE49-F238E27FC236}">
                <a16:creationId xmlns:a16="http://schemas.microsoft.com/office/drawing/2014/main" id="{EB648C49-FC1A-6C12-793B-554A7E51C3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081" y="2945787"/>
            <a:ext cx="901700" cy="302070"/>
          </a:xfrm>
          <a:prstGeom prst="rect">
            <a:avLst/>
          </a:prstGeom>
        </p:spPr>
      </p:pic>
      <p:pic>
        <p:nvPicPr>
          <p:cNvPr id="58" name="Kuva 57">
            <a:extLst>
              <a:ext uri="{FF2B5EF4-FFF2-40B4-BE49-F238E27FC236}">
                <a16:creationId xmlns:a16="http://schemas.microsoft.com/office/drawing/2014/main" id="{6A113E5D-F911-52A6-6513-459C2A4EB5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2315" r="1"/>
          <a:stretch/>
        </p:blipFill>
        <p:spPr>
          <a:xfrm>
            <a:off x="8969504" y="2942928"/>
            <a:ext cx="704044" cy="302400"/>
          </a:xfrm>
          <a:prstGeom prst="rect">
            <a:avLst/>
          </a:prstGeom>
        </p:spPr>
      </p:pic>
      <p:pic>
        <p:nvPicPr>
          <p:cNvPr id="59" name="Kuva 58">
            <a:extLst>
              <a:ext uri="{FF2B5EF4-FFF2-40B4-BE49-F238E27FC236}">
                <a16:creationId xmlns:a16="http://schemas.microsoft.com/office/drawing/2014/main" id="{CB2F5C37-DEB1-019A-8A80-4555C6DB6C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1" t="866" b="-1"/>
          <a:stretch/>
        </p:blipFill>
        <p:spPr>
          <a:xfrm>
            <a:off x="5225610" y="4336885"/>
            <a:ext cx="740567" cy="299456"/>
          </a:xfrm>
          <a:prstGeom prst="rect">
            <a:avLst/>
          </a:prstGeom>
        </p:spPr>
      </p:pic>
      <p:pic>
        <p:nvPicPr>
          <p:cNvPr id="60" name="Kuva 59">
            <a:extLst>
              <a:ext uri="{FF2B5EF4-FFF2-40B4-BE49-F238E27FC236}">
                <a16:creationId xmlns:a16="http://schemas.microsoft.com/office/drawing/2014/main" id="{46EC1FB5-0BBB-59A0-76CF-25CB5CEB42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1" t="866" b="-1"/>
          <a:stretch/>
        </p:blipFill>
        <p:spPr>
          <a:xfrm rot="5400000">
            <a:off x="6421677" y="4752391"/>
            <a:ext cx="350669" cy="299456"/>
          </a:xfrm>
          <a:prstGeom prst="rect">
            <a:avLst/>
          </a:prstGeom>
        </p:spPr>
      </p:pic>
      <p:pic>
        <p:nvPicPr>
          <p:cNvPr id="61" name="Kuva 60">
            <a:extLst>
              <a:ext uri="{FF2B5EF4-FFF2-40B4-BE49-F238E27FC236}">
                <a16:creationId xmlns:a16="http://schemas.microsoft.com/office/drawing/2014/main" id="{24059B4D-31F7-4CFA-ECF0-CA555240A4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1" t="866" b="-1"/>
          <a:stretch/>
        </p:blipFill>
        <p:spPr>
          <a:xfrm rot="5400000">
            <a:off x="8425739" y="4752393"/>
            <a:ext cx="350669" cy="299456"/>
          </a:xfrm>
          <a:prstGeom prst="rect">
            <a:avLst/>
          </a:prstGeom>
        </p:spPr>
      </p:pic>
      <p:pic>
        <p:nvPicPr>
          <p:cNvPr id="62" name="Kuva 61">
            <a:extLst>
              <a:ext uri="{FF2B5EF4-FFF2-40B4-BE49-F238E27FC236}">
                <a16:creationId xmlns:a16="http://schemas.microsoft.com/office/drawing/2014/main" id="{E431EFC2-27AF-1174-4F08-4FF36794A9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1" t="866" b="-1"/>
          <a:stretch/>
        </p:blipFill>
        <p:spPr>
          <a:xfrm rot="5400000">
            <a:off x="10460279" y="4752393"/>
            <a:ext cx="350669" cy="299456"/>
          </a:xfrm>
          <a:prstGeom prst="rect">
            <a:avLst/>
          </a:prstGeom>
        </p:spPr>
      </p:pic>
      <p:sp>
        <p:nvSpPr>
          <p:cNvPr id="63" name="Sisällön paikkamerkki 2">
            <a:extLst>
              <a:ext uri="{FF2B5EF4-FFF2-40B4-BE49-F238E27FC236}">
                <a16:creationId xmlns:a16="http://schemas.microsoft.com/office/drawing/2014/main" id="{8A5FDAC8-FFBB-B411-83B6-6C3491F45F81}"/>
              </a:ext>
            </a:extLst>
          </p:cNvPr>
          <p:cNvSpPr txBox="1">
            <a:spLocks/>
          </p:cNvSpPr>
          <p:nvPr/>
        </p:nvSpPr>
        <p:spPr>
          <a:xfrm>
            <a:off x="3738659" y="4884476"/>
            <a:ext cx="1770335" cy="11602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1000" b="1" dirty="0">
                <a:solidFill>
                  <a:srgbClr val="555759"/>
                </a:solidFill>
                <a:latin typeface="DINOT-Bold" panose="020B0804020101020102" pitchFamily="34" charset="0"/>
              </a:rPr>
              <a:t>Yhteistyö tarpeellisten palveluiden kanssa</a:t>
            </a:r>
            <a:endParaRPr lang="sv-SE" sz="1000" b="1" dirty="0">
              <a:solidFill>
                <a:srgbClr val="555759"/>
              </a:solidFill>
              <a:latin typeface="DINOT-Bold" panose="020B0804020101020102" pitchFamily="34" charset="0"/>
            </a:endParaRPr>
          </a:p>
        </p:txBody>
      </p:sp>
      <p:sp>
        <p:nvSpPr>
          <p:cNvPr id="64" name="Sisällön paikkamerkki 2">
            <a:extLst>
              <a:ext uri="{FF2B5EF4-FFF2-40B4-BE49-F238E27FC236}">
                <a16:creationId xmlns:a16="http://schemas.microsoft.com/office/drawing/2014/main" id="{6F85BB61-DFAB-A85B-7195-224C0FF2D392}"/>
              </a:ext>
            </a:extLst>
          </p:cNvPr>
          <p:cNvSpPr txBox="1">
            <a:spLocks/>
          </p:cNvSpPr>
          <p:nvPr/>
        </p:nvSpPr>
        <p:spPr>
          <a:xfrm>
            <a:off x="3438525" y="2159103"/>
            <a:ext cx="2854324" cy="462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1000" b="1" dirty="0">
                <a:solidFill>
                  <a:srgbClr val="555759"/>
                </a:solidFill>
                <a:latin typeface="DINOT-Bold" panose="020B0804020101020102" pitchFamily="34" charset="0"/>
              </a:rPr>
              <a:t>Kutsu rangaistusajan suunnitelman</a:t>
            </a:r>
            <a:br>
              <a:rPr lang="fi-FI" sz="1000" b="1" dirty="0">
                <a:solidFill>
                  <a:srgbClr val="555759"/>
                </a:solidFill>
                <a:latin typeface="DINOT-Bold" panose="020B0804020101020102" pitchFamily="34" charset="0"/>
              </a:rPr>
            </a:br>
            <a:r>
              <a:rPr lang="fi-FI" sz="1000" b="1" dirty="0">
                <a:solidFill>
                  <a:srgbClr val="555759"/>
                </a:solidFill>
                <a:latin typeface="DINOT-Bold" panose="020B0804020101020102" pitchFamily="34" charset="0"/>
              </a:rPr>
              <a:t>tekoon, </a:t>
            </a:r>
            <a:r>
              <a:rPr lang="fi-FI" sz="1000" dirty="0">
                <a:solidFill>
                  <a:srgbClr val="555759"/>
                </a:solidFill>
              </a:rPr>
              <a:t>jossa voi toivoa sijoitusvankilaa</a:t>
            </a:r>
            <a:endParaRPr lang="sv-SE" sz="1000" dirty="0">
              <a:solidFill>
                <a:srgbClr val="555759"/>
              </a:solidFill>
            </a:endParaRPr>
          </a:p>
        </p:txBody>
      </p:sp>
      <p:sp>
        <p:nvSpPr>
          <p:cNvPr id="65" name="Sisällön paikkamerkki 2">
            <a:extLst>
              <a:ext uri="{FF2B5EF4-FFF2-40B4-BE49-F238E27FC236}">
                <a16:creationId xmlns:a16="http://schemas.microsoft.com/office/drawing/2014/main" id="{D68F53BA-DAC9-C8A6-42B4-71A9F447EABB}"/>
              </a:ext>
            </a:extLst>
          </p:cNvPr>
          <p:cNvSpPr txBox="1">
            <a:spLocks/>
          </p:cNvSpPr>
          <p:nvPr/>
        </p:nvSpPr>
        <p:spPr>
          <a:xfrm>
            <a:off x="670255" y="2865655"/>
            <a:ext cx="1642110" cy="462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1200" dirty="0">
                <a:solidFill>
                  <a:srgbClr val="555759"/>
                </a:solidFill>
                <a:latin typeface="+mj-lt"/>
              </a:rPr>
              <a:t>TIETO TUOMIOSTA</a:t>
            </a:r>
            <a:endParaRPr lang="sv-SE" sz="1200" dirty="0">
              <a:solidFill>
                <a:srgbClr val="555759"/>
              </a:solidFill>
              <a:latin typeface="+mj-lt"/>
            </a:endParaRPr>
          </a:p>
        </p:txBody>
      </p:sp>
      <p:sp>
        <p:nvSpPr>
          <p:cNvPr id="66" name="Sisällön paikkamerkki 2">
            <a:extLst>
              <a:ext uri="{FF2B5EF4-FFF2-40B4-BE49-F238E27FC236}">
                <a16:creationId xmlns:a16="http://schemas.microsoft.com/office/drawing/2014/main" id="{BB89B0C7-1F96-FF42-A88A-DB6FBB63CA82}"/>
              </a:ext>
            </a:extLst>
          </p:cNvPr>
          <p:cNvSpPr txBox="1">
            <a:spLocks/>
          </p:cNvSpPr>
          <p:nvPr/>
        </p:nvSpPr>
        <p:spPr>
          <a:xfrm>
            <a:off x="5335907" y="2791001"/>
            <a:ext cx="1722121" cy="611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1000" b="1" dirty="0" err="1">
                <a:solidFill>
                  <a:srgbClr val="555759"/>
                </a:solidFill>
                <a:latin typeface="DINOT-Bold" panose="020B0804020101020102" pitchFamily="34" charset="0"/>
              </a:rPr>
              <a:t>Rise</a:t>
            </a:r>
            <a:br>
              <a:rPr lang="fi-FI" sz="1000" b="1" dirty="0">
                <a:solidFill>
                  <a:srgbClr val="555759"/>
                </a:solidFill>
                <a:latin typeface="DINOT-Bold" panose="020B0804020101020102" pitchFamily="34" charset="0"/>
              </a:rPr>
            </a:br>
            <a:r>
              <a:rPr lang="fi-FI" sz="1000" b="1" dirty="0">
                <a:solidFill>
                  <a:srgbClr val="555759"/>
                </a:solidFill>
                <a:latin typeface="DINOT-Bold" panose="020B0804020101020102" pitchFamily="34" charset="0"/>
              </a:rPr>
              <a:t>tekee suunnitelman</a:t>
            </a:r>
            <a:br>
              <a:rPr lang="fi-FI" sz="1000" b="1" dirty="0">
                <a:solidFill>
                  <a:srgbClr val="555759"/>
                </a:solidFill>
                <a:latin typeface="DINOT-Bold" panose="020B0804020101020102" pitchFamily="34" charset="0"/>
              </a:rPr>
            </a:br>
            <a:r>
              <a:rPr lang="fi-FI" sz="1000" b="1" dirty="0">
                <a:solidFill>
                  <a:srgbClr val="555759"/>
                </a:solidFill>
                <a:latin typeface="DINOT-Bold" panose="020B0804020101020102" pitchFamily="34" charset="0"/>
              </a:rPr>
              <a:t>ja sijoituspäätöksen </a:t>
            </a:r>
          </a:p>
        </p:txBody>
      </p:sp>
      <p:sp>
        <p:nvSpPr>
          <p:cNvPr id="67" name="Sisällön paikkamerkki 2">
            <a:extLst>
              <a:ext uri="{FF2B5EF4-FFF2-40B4-BE49-F238E27FC236}">
                <a16:creationId xmlns:a16="http://schemas.microsoft.com/office/drawing/2014/main" id="{900EBC8A-3A39-AA22-3789-588095231F61}"/>
              </a:ext>
            </a:extLst>
          </p:cNvPr>
          <p:cNvSpPr txBox="1">
            <a:spLocks/>
          </p:cNvSpPr>
          <p:nvPr/>
        </p:nvSpPr>
        <p:spPr>
          <a:xfrm>
            <a:off x="7599223" y="3108771"/>
            <a:ext cx="1722121" cy="4406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1000" dirty="0">
                <a:solidFill>
                  <a:srgbClr val="555759"/>
                </a:solidFill>
              </a:rPr>
              <a:t>Tieto vankilaan</a:t>
            </a:r>
            <a:br>
              <a:rPr lang="fi-FI" sz="1000" dirty="0">
                <a:solidFill>
                  <a:srgbClr val="555759"/>
                </a:solidFill>
              </a:rPr>
            </a:br>
            <a:r>
              <a:rPr lang="fi-FI" sz="1000" dirty="0">
                <a:solidFill>
                  <a:srgbClr val="555759"/>
                </a:solidFill>
              </a:rPr>
              <a:t>tuloajasta</a:t>
            </a:r>
            <a:endParaRPr lang="sv-SE" sz="1000" dirty="0">
              <a:solidFill>
                <a:srgbClr val="555759"/>
              </a:solidFill>
            </a:endParaRPr>
          </a:p>
        </p:txBody>
      </p:sp>
      <p:sp>
        <p:nvSpPr>
          <p:cNvPr id="68" name="Sisällön paikkamerkki 2">
            <a:extLst>
              <a:ext uri="{FF2B5EF4-FFF2-40B4-BE49-F238E27FC236}">
                <a16:creationId xmlns:a16="http://schemas.microsoft.com/office/drawing/2014/main" id="{62A690CC-FB0E-AF06-7AD3-728078D847D6}"/>
              </a:ext>
            </a:extLst>
          </p:cNvPr>
          <p:cNvSpPr txBox="1">
            <a:spLocks/>
          </p:cNvSpPr>
          <p:nvPr/>
        </p:nvSpPr>
        <p:spPr>
          <a:xfrm>
            <a:off x="9502140" y="2727049"/>
            <a:ext cx="1722121" cy="9049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OT" panose="020B050402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1000" dirty="0">
                <a:solidFill>
                  <a:srgbClr val="555759"/>
                </a:solidFill>
              </a:rPr>
              <a:t>Alkaa yleensä</a:t>
            </a:r>
            <a:br>
              <a:rPr lang="fi-FI" sz="1000" dirty="0">
                <a:solidFill>
                  <a:srgbClr val="555759"/>
                </a:solidFill>
              </a:rPr>
            </a:br>
            <a:r>
              <a:rPr lang="fi-FI" sz="1800" dirty="0">
                <a:solidFill>
                  <a:schemeClr val="accent2"/>
                </a:solidFill>
                <a:latin typeface="DINOT-Bold" panose="020B0804020101020102" pitchFamily="34" charset="0"/>
              </a:rPr>
              <a:t>1 kk </a:t>
            </a:r>
            <a:br>
              <a:rPr lang="fi-FI" sz="1000" dirty="0">
                <a:solidFill>
                  <a:schemeClr val="accent2"/>
                </a:solidFill>
                <a:latin typeface="DINOT-Bold" panose="020B0804020101020102" pitchFamily="34" charset="0"/>
              </a:rPr>
            </a:br>
            <a:r>
              <a:rPr lang="fi-FI" sz="1000" dirty="0">
                <a:solidFill>
                  <a:srgbClr val="555759"/>
                </a:solidFill>
              </a:rPr>
              <a:t>päästä, näin ehtii</a:t>
            </a:r>
            <a:br>
              <a:rPr lang="fi-FI" sz="1000" dirty="0">
                <a:solidFill>
                  <a:srgbClr val="555759"/>
                </a:solidFill>
              </a:rPr>
            </a:br>
            <a:r>
              <a:rPr lang="fi-FI" sz="1000" dirty="0">
                <a:solidFill>
                  <a:srgbClr val="555759"/>
                </a:solidFill>
              </a:rPr>
              <a:t>järjestellä asioita</a:t>
            </a:r>
            <a:endParaRPr lang="sv-SE" sz="1000" dirty="0">
              <a:solidFill>
                <a:srgbClr val="555759"/>
              </a:solidFill>
            </a:endParaRPr>
          </a:p>
        </p:txBody>
      </p:sp>
      <p:pic>
        <p:nvPicPr>
          <p:cNvPr id="28" name="Kuva 27">
            <a:extLst>
              <a:ext uri="{FF2B5EF4-FFF2-40B4-BE49-F238E27FC236}">
                <a16:creationId xmlns:a16="http://schemas.microsoft.com/office/drawing/2014/main" id="{E8A900AF-CD00-2BDE-5EA2-2DC41C23B3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45" y="2086208"/>
            <a:ext cx="1197877" cy="11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62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88285C-0735-4BAA-A297-AD70FC70A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61925"/>
            <a:ext cx="10265955" cy="1325563"/>
          </a:xfrm>
        </p:spPr>
        <p:txBody>
          <a:bodyPr/>
          <a:lstStyle/>
          <a:p>
            <a:br>
              <a:rPr lang="fi-FI" dirty="0"/>
            </a:br>
            <a:r>
              <a:rPr lang="fi-FI" dirty="0"/>
              <a:t>Taustalla rikos, edessä muutos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80EED36-45E2-4365-8AFE-FA34B489EA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525" y="1673817"/>
            <a:ext cx="10651135" cy="2103053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Yhteistyön aloittamista jo seuraamuksen alussa on kuvattu </a:t>
            </a:r>
            <a:r>
              <a:rPr lang="fi-FI" dirty="0" err="1"/>
              <a:t>OM:n</a:t>
            </a:r>
            <a:r>
              <a:rPr lang="fi-FI" dirty="0"/>
              <a:t> julkaisussa 2021:3</a:t>
            </a:r>
            <a:r>
              <a:rPr lang="fi-FI" b="1" dirty="0"/>
              <a:t> ’Taustalla rikos, edessä muutos. Suositukset viranomaispalveluiden saumattomalle yhteistyölle rikostaustaisten yhteiskuntaan sijoittumisessa.’</a:t>
            </a:r>
            <a:r>
              <a:rPr lang="fi-FI" dirty="0"/>
              <a:t> </a:t>
            </a:r>
          </a:p>
          <a:p>
            <a:r>
              <a:rPr lang="fi-FI" dirty="0"/>
              <a:t>Monialaisen yhteistyön aloittaminen jo seuraamuksen valmisteluvaiheessa tai viimeistään aloitusvaiheessa on strateginen muutos, jonka tunnetuksi tekemisessä ja toimenpanossa on paljon tehtävää sekä Risen sisällä että sote- ja työvoimapalveluiden edustajien ajattelussa. 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75170F3-7CBB-406C-ABC4-BB6687450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67" y="3458818"/>
            <a:ext cx="10522608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46134"/>
      </p:ext>
    </p:extLst>
  </p:cSld>
  <p:clrMapOvr>
    <a:masterClrMapping/>
  </p:clrMapOvr>
</p:sld>
</file>

<file path=ppt/theme/theme1.xml><?xml version="1.0" encoding="utf-8"?>
<a:theme xmlns:a="http://schemas.openxmlformats.org/drawingml/2006/main" name="Rise PPT">
  <a:themeElements>
    <a:clrScheme name="RIS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B432"/>
      </a:accent1>
      <a:accent2>
        <a:srgbClr val="96BE32"/>
      </a:accent2>
      <a:accent3>
        <a:srgbClr val="5A96BE"/>
      </a:accent3>
      <a:accent4>
        <a:srgbClr val="635F5F"/>
      </a:accent4>
      <a:accent5>
        <a:srgbClr val="FAB432"/>
      </a:accent5>
      <a:accent6>
        <a:srgbClr val="96BE32"/>
      </a:accent6>
      <a:hlink>
        <a:srgbClr val="0563C1"/>
      </a:hlink>
      <a:folHlink>
        <a:srgbClr val="954F72"/>
      </a:folHlink>
    </a:clrScheme>
    <a:fontScheme name="Mukautettu 5">
      <a:majorFont>
        <a:latin typeface="DINOT-Bold"/>
        <a:ea typeface=""/>
        <a:cs typeface=""/>
      </a:majorFont>
      <a:minorFont>
        <a:latin typeface="DINO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-05 Rise ppt saavutettava_003.potx" id="{41528326-BE31-4956-B314-126DE9B67229}" vid="{185F6B93-EE81-4DB9-9D50-B18AC6454D35}"/>
    </a:ext>
  </a:extLst>
</a:theme>
</file>

<file path=ppt/theme/theme2.xml><?xml version="1.0" encoding="utf-8"?>
<a:theme xmlns:a="http://schemas.openxmlformats.org/drawingml/2006/main" name="Office-teema">
  <a:themeElements>
    <a:clrScheme name="RISE">
      <a:dk1>
        <a:srgbClr val="171616"/>
      </a:dk1>
      <a:lt1>
        <a:sysClr val="window" lastClr="FFFFFF"/>
      </a:lt1>
      <a:dk2>
        <a:srgbClr val="44546A"/>
      </a:dk2>
      <a:lt2>
        <a:srgbClr val="E7E6E6"/>
      </a:lt2>
      <a:accent1>
        <a:srgbClr val="FAB432"/>
      </a:accent1>
      <a:accent2>
        <a:srgbClr val="96BE32"/>
      </a:accent2>
      <a:accent3>
        <a:srgbClr val="5A96BE"/>
      </a:accent3>
      <a:accent4>
        <a:srgbClr val="635F5F"/>
      </a:accent4>
      <a:accent5>
        <a:srgbClr val="FAB432"/>
      </a:accent5>
      <a:accent6>
        <a:srgbClr val="96BE32"/>
      </a:accent6>
      <a:hlink>
        <a:srgbClr val="0563C1"/>
      </a:hlink>
      <a:folHlink>
        <a:srgbClr val="954F72"/>
      </a:folHlink>
    </a:clrScheme>
    <a:fontScheme name="RISE">
      <a:majorFont>
        <a:latin typeface="DINOT-Black"/>
        <a:ea typeface=""/>
        <a:cs typeface=""/>
      </a:majorFont>
      <a:minorFont>
        <a:latin typeface="DINOT-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06 RISE vankilaan meno SU" id="{CF806646-F0F4-4656-B8EE-5B9B107B3DB6}" vid="{C9F85A94-39E2-453C-9FC3-65EAE8704804}"/>
    </a:ext>
  </a:extLst>
</a:theme>
</file>

<file path=ppt/theme/theme3.xml><?xml version="1.0" encoding="utf-8"?>
<a:theme xmlns:a="http://schemas.openxmlformats.org/drawingml/2006/main" name="Office-teema">
  <a:themeElements>
    <a:clrScheme name="RISE">
      <a:dk1>
        <a:srgbClr val="171616"/>
      </a:dk1>
      <a:lt1>
        <a:sysClr val="window" lastClr="FFFFFF"/>
      </a:lt1>
      <a:dk2>
        <a:srgbClr val="44546A"/>
      </a:dk2>
      <a:lt2>
        <a:srgbClr val="E7E6E6"/>
      </a:lt2>
      <a:accent1>
        <a:srgbClr val="FAB432"/>
      </a:accent1>
      <a:accent2>
        <a:srgbClr val="96BE32"/>
      </a:accent2>
      <a:accent3>
        <a:srgbClr val="5A96BE"/>
      </a:accent3>
      <a:accent4>
        <a:srgbClr val="635F5F"/>
      </a:accent4>
      <a:accent5>
        <a:srgbClr val="FAB432"/>
      </a:accent5>
      <a:accent6>
        <a:srgbClr val="96BE32"/>
      </a:accent6>
      <a:hlink>
        <a:srgbClr val="0563C1"/>
      </a:hlink>
      <a:folHlink>
        <a:srgbClr val="954F72"/>
      </a:folHlink>
    </a:clrScheme>
    <a:fontScheme name="RISE">
      <a:majorFont>
        <a:latin typeface="DINOT-Black"/>
        <a:ea typeface=""/>
        <a:cs typeface=""/>
      </a:majorFont>
      <a:minorFont>
        <a:latin typeface="DINOT-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06 RISE tuomio SU" id="{C9D8287D-0460-4E61-9D15-0CE29BDE140A}" vid="{6918022A-BD90-4994-8B37-022C06EAB1A4}"/>
    </a:ext>
  </a:extLst>
</a:theme>
</file>

<file path=ppt/theme/theme4.xml><?xml version="1.0" encoding="utf-8"?>
<a:theme xmlns:a="http://schemas.openxmlformats.org/drawingml/2006/main" name="Rise PPT">
  <a:themeElements>
    <a:clrScheme name="RISE">
      <a:dk1>
        <a:srgbClr val="171616"/>
      </a:dk1>
      <a:lt1>
        <a:sysClr val="window" lastClr="FFFFFF"/>
      </a:lt1>
      <a:dk2>
        <a:srgbClr val="44546A"/>
      </a:dk2>
      <a:lt2>
        <a:srgbClr val="E7E6E6"/>
      </a:lt2>
      <a:accent1>
        <a:srgbClr val="FAB432"/>
      </a:accent1>
      <a:accent2>
        <a:srgbClr val="96BE32"/>
      </a:accent2>
      <a:accent3>
        <a:srgbClr val="5A96BE"/>
      </a:accent3>
      <a:accent4>
        <a:srgbClr val="635F5F"/>
      </a:accent4>
      <a:accent5>
        <a:srgbClr val="FAB432"/>
      </a:accent5>
      <a:accent6>
        <a:srgbClr val="96BE32"/>
      </a:accent6>
      <a:hlink>
        <a:srgbClr val="0563C1"/>
      </a:hlink>
      <a:folHlink>
        <a:srgbClr val="954F72"/>
      </a:folHlink>
    </a:clrScheme>
    <a:fontScheme name="Mukautettu 5">
      <a:majorFont>
        <a:latin typeface="DINOT-Bold"/>
        <a:ea typeface=""/>
        <a:cs typeface=""/>
      </a:majorFont>
      <a:minorFont>
        <a:latin typeface="DINO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6C7FC89E-1646-4A36-8ECC-17AC464C2581}" vid="{D5099917-9089-4BD4-BB67-0276E8005DF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4236DE5159A3CF4585A34306296DDEA2" ma:contentTypeVersion="" ma:contentTypeDescription="Luo uusi asiakirja." ma:contentTypeScope="" ma:versionID="8fbf4ea3b5dc48ea936c56ac8503606e">
  <xsd:schema xmlns:xsd="http://www.w3.org/2001/XMLSchema" xmlns:xs="http://www.w3.org/2001/XMLSchema" xmlns:p="http://schemas.microsoft.com/office/2006/metadata/properties" xmlns:ns2="6bafdd96-cf77-4b0d-b938-138dec50d353" targetNamespace="http://schemas.microsoft.com/office/2006/metadata/properties" ma:root="true" ma:fieldsID="3b772da13ded236224302ce2b9e7fcf9" ns2:_="">
    <xsd:import namespace="6bafdd96-cf77-4b0d-b938-138dec50d353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afdd96-cf77-4b0d-b938-138dec50d35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8C10A7-01F2-4E1C-AF2B-7785EF90192A}">
  <ds:schemaRefs>
    <ds:schemaRef ds:uri="6bafdd96-cf77-4b0d-b938-138dec50d353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5020252-1E3B-4F52-818B-4F73C88F62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afdd96-cf77-4b0d-b938-138dec50d3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537468-B0E2-497B-A710-70379423E5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2020-05 Rise ppt saavutettava</Template>
  <TotalTime>22282</TotalTime>
  <Words>724</Words>
  <Application>Microsoft Office PowerPoint</Application>
  <PresentationFormat>Laajakuva</PresentationFormat>
  <Paragraphs>116</Paragraphs>
  <Slides>11</Slides>
  <Notes>11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11</vt:i4>
      </vt:variant>
    </vt:vector>
  </HeadingPairs>
  <TitlesOfParts>
    <vt:vector size="21" baseType="lpstr">
      <vt:lpstr>Arial</vt:lpstr>
      <vt:lpstr>Calibri</vt:lpstr>
      <vt:lpstr>DINOT</vt:lpstr>
      <vt:lpstr>DINOT-Black</vt:lpstr>
      <vt:lpstr>DINOT-Bold</vt:lpstr>
      <vt:lpstr>Rise PPT</vt:lpstr>
      <vt:lpstr>Office-teema</vt:lpstr>
      <vt:lpstr>Office-teema</vt:lpstr>
      <vt:lpstr>Rise PPT</vt:lpstr>
      <vt:lpstr>Office Theme</vt:lpstr>
      <vt:lpstr>Vapautuvan vangin huomioiminen</vt:lpstr>
      <vt:lpstr>PowerPoint-esitys</vt:lpstr>
      <vt:lpstr>PowerPoint-esitys</vt:lpstr>
      <vt:lpstr>Rikosseuraamuslaitoksen RISE-keskukset ja yksiköt</vt:lpstr>
      <vt:lpstr>Vankeusvankien päärikokset (1.5.) vuosina 2013, 2016, 2019 ja 2022</vt:lpstr>
      <vt:lpstr>Vankilassaoloajat (1. toukokuuta) Vankien ennakoidut laitosajat</vt:lpstr>
      <vt:lpstr>Kohti vaiheittaista vapauttamista – mitä sillä tarkoitetaan?</vt:lpstr>
      <vt:lpstr>PowerPoint-esitys</vt:lpstr>
      <vt:lpstr> Taustalla rikos, edessä muutos</vt:lpstr>
      <vt:lpstr>PowerPoint-esitys</vt:lpstr>
      <vt:lpstr>Rikosseuraamuslaitos yhteystiedot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Kütük Melisa</dc:creator>
  <cp:lastModifiedBy>Ana-Elisa Lopez</cp:lastModifiedBy>
  <cp:revision>487</cp:revision>
  <cp:lastPrinted>2023-11-28T12:34:59Z</cp:lastPrinted>
  <dcterms:created xsi:type="dcterms:W3CDTF">2020-07-16T05:36:44Z</dcterms:created>
  <dcterms:modified xsi:type="dcterms:W3CDTF">2023-11-29T06:33:45Z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0x0101004236DE5159A3CF4585A34306296DDEA2</vt:lpwstr>
  </property>
</Properties>
</file>